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1" r:id="rId5"/>
    <p:sldId id="266" r:id="rId6"/>
    <p:sldId id="272" r:id="rId7"/>
    <p:sldId id="273" r:id="rId8"/>
    <p:sldId id="274" r:id="rId9"/>
    <p:sldId id="268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6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85AC-5780-4950-A925-F0C1BCC1FA3A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D0C07-E8DB-4A7F-8B9E-AC2B4FEB6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8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85AC-5780-4950-A925-F0C1BCC1FA3A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D0C07-E8DB-4A7F-8B9E-AC2B4FEB6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63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85AC-5780-4950-A925-F0C1BCC1FA3A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D0C07-E8DB-4A7F-8B9E-AC2B4FEB6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7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85AC-5780-4950-A925-F0C1BCC1FA3A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D0C07-E8DB-4A7F-8B9E-AC2B4FEB6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956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85AC-5780-4950-A925-F0C1BCC1FA3A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D0C07-E8DB-4A7F-8B9E-AC2B4FEB6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44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85AC-5780-4950-A925-F0C1BCC1FA3A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D0C07-E8DB-4A7F-8B9E-AC2B4FEB6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80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85AC-5780-4950-A925-F0C1BCC1FA3A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D0C07-E8DB-4A7F-8B9E-AC2B4FEB6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71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85AC-5780-4950-A925-F0C1BCC1FA3A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D0C07-E8DB-4A7F-8B9E-AC2B4FEB6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38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85AC-5780-4950-A925-F0C1BCC1FA3A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D0C07-E8DB-4A7F-8B9E-AC2B4FEB6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65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85AC-5780-4950-A925-F0C1BCC1FA3A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D0C07-E8DB-4A7F-8B9E-AC2B4FEB6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00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85AC-5780-4950-A925-F0C1BCC1FA3A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D0C07-E8DB-4A7F-8B9E-AC2B4FEB6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70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E85AC-5780-4950-A925-F0C1BCC1FA3A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D0C07-E8DB-4A7F-8B9E-AC2B4FEB6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21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33368-6D24-4E23-BD26-7BEC9CA31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099" y="1716071"/>
            <a:ext cx="7620001" cy="2469860"/>
          </a:xfrm>
        </p:spPr>
        <p:txBody>
          <a:bodyPr>
            <a:normAutofit fontScale="90000"/>
          </a:bodyPr>
          <a:lstStyle/>
          <a:p>
            <a:r>
              <a:rPr lang="en-US" sz="4900" b="1" dirty="0"/>
              <a:t>FDP-50-A-1</a:t>
            </a:r>
            <a:br>
              <a:rPr lang="en-US" sz="4900" b="1" dirty="0"/>
            </a:br>
            <a:r>
              <a:rPr lang="en-US" sz="4900" b="1" dirty="0"/>
              <a:t>Amendment of</a:t>
            </a:r>
            <a:br>
              <a:rPr lang="en-US" sz="4900" b="1" dirty="0"/>
            </a:br>
            <a:r>
              <a:rPr lang="en-US" sz="4900" b="1" dirty="0"/>
              <a:t>Village of Oakland Mills</a:t>
            </a:r>
            <a:br>
              <a:rPr lang="en-US" b="1" dirty="0"/>
            </a:br>
            <a:r>
              <a:rPr lang="en-US" sz="4000" b="1" dirty="0"/>
              <a:t>Sections 2- Area 2</a:t>
            </a:r>
            <a:br>
              <a:rPr lang="en-US" b="1" dirty="0"/>
            </a:br>
            <a:r>
              <a:rPr lang="en-US" sz="4900" b="1" dirty="0"/>
              <a:t>Village Center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E343AD-4DF0-4D59-8B67-1ACC0D9441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415466"/>
            <a:ext cx="6858000" cy="1241822"/>
          </a:xfrm>
        </p:spPr>
        <p:txBody>
          <a:bodyPr/>
          <a:lstStyle/>
          <a:p>
            <a:r>
              <a:rPr lang="en-US" dirty="0"/>
              <a:t>Planning Board Meeting</a:t>
            </a:r>
          </a:p>
          <a:p>
            <a:r>
              <a:rPr lang="en-US" dirty="0"/>
              <a:t>July 21, 2022</a:t>
            </a:r>
          </a:p>
        </p:txBody>
      </p:sp>
    </p:spTree>
    <p:extLst>
      <p:ext uri="{BB962C8B-B14F-4D97-AF65-F5344CB8AC3E}">
        <p14:creationId xmlns:p14="http://schemas.microsoft.com/office/powerpoint/2010/main" val="3030911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32725-E500-48FA-A42E-ACA5FD0F6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FDP-50-A-1 Criteria Changes</a:t>
            </a:r>
            <a:br>
              <a:rPr lang="en-US" b="1" dirty="0"/>
            </a:br>
            <a:r>
              <a:rPr lang="en-US" b="1" dirty="0"/>
              <a:t>Sheet 4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9F334A7-52D1-4D8A-AABB-4DA0A82A33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791" y="1918333"/>
            <a:ext cx="4064209" cy="41023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537FF4-96C6-4DC5-B82B-FA4A14BA7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773" y="2093382"/>
            <a:ext cx="3924502" cy="400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615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93E4D-EFF9-4C73-92D1-51E330A25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4258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Subject Property Vicinity </a:t>
            </a:r>
          </a:p>
        </p:txBody>
      </p:sp>
      <p:pic>
        <p:nvPicPr>
          <p:cNvPr id="1026" name="Picture 2" descr="FDP-50-A-1 MAP">
            <a:extLst>
              <a:ext uri="{FF2B5EF4-FFF2-40B4-BE49-F238E27FC236}">
                <a16:creationId xmlns:a16="http://schemas.microsoft.com/office/drawing/2014/main" id="{3536C121-3302-466D-B516-4D706AF86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59" y="1094092"/>
            <a:ext cx="7207070" cy="558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671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32725-E500-48FA-A42E-ACA5FD0F6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Purpose of the FDP Amendment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CF450-A24C-4CFB-8ACF-D4FB0B3B7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Add a motor vehicle fueling facility as a permitted use for Lot 8</a:t>
            </a:r>
            <a:endParaRPr lang="en-US" b="1" dirty="0"/>
          </a:p>
          <a:p>
            <a:pPr>
              <a:spcAft>
                <a:spcPts val="1200"/>
              </a:spcAft>
            </a:pPr>
            <a:r>
              <a:rPr lang="en-US" dirty="0"/>
              <a:t>Provide criteria for Motor Vehicle Fuel Facilities to the FDP </a:t>
            </a:r>
          </a:p>
        </p:txBody>
      </p:sp>
    </p:spTree>
    <p:extLst>
      <p:ext uri="{BB962C8B-B14F-4D97-AF65-F5344CB8AC3E}">
        <p14:creationId xmlns:p14="http://schemas.microsoft.com/office/powerpoint/2010/main" val="130706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8F0CE-33BB-400B-BE67-53D98DC0E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Existing Site Conditions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291F97-D2DB-4618-A894-8B05DA1BEA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0709" y="1825625"/>
            <a:ext cx="576258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92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8368B9-3187-4DE9-87FA-433DD53BB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7237"/>
            <a:ext cx="9144000" cy="494558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C8C0F7C-7D90-489E-A840-3E0F61A4C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5613"/>
            <a:ext cx="7886700" cy="1325563"/>
          </a:xfrm>
        </p:spPr>
        <p:txBody>
          <a:bodyPr/>
          <a:lstStyle/>
          <a:p>
            <a:pPr algn="ctr"/>
            <a:r>
              <a:rPr lang="en-US" b="1" dirty="0"/>
              <a:t>Existing Site Conditions</a:t>
            </a:r>
          </a:p>
        </p:txBody>
      </p:sp>
    </p:spTree>
    <p:extLst>
      <p:ext uri="{BB962C8B-B14F-4D97-AF65-F5344CB8AC3E}">
        <p14:creationId xmlns:p14="http://schemas.microsoft.com/office/powerpoint/2010/main" val="4134308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664D1-0AEF-44A8-9172-07240CC8F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Location on FDP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817299D-1AE4-49CF-9F4B-79660AF73C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526" y="1623334"/>
            <a:ext cx="8858947" cy="418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76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6AA15-6E51-49F3-B419-2696C5016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Site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5C546-3380-4A06-949B-F4A6F21E1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429" y="1960797"/>
            <a:ext cx="7886700" cy="4351338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FDP Phase 50 – Lot 8 Employment Center Commercial</a:t>
            </a:r>
          </a:p>
          <a:p>
            <a:pPr lvl="0"/>
            <a:r>
              <a:rPr lang="en-US" sz="2400" dirty="0"/>
              <a:t>SDP-70-011 - Developed in 1970s as a gas station </a:t>
            </a:r>
          </a:p>
          <a:p>
            <a:pPr lvl="0"/>
            <a:r>
              <a:rPr lang="en-US" sz="2400" dirty="0"/>
              <a:t>Gas station was a use permitted by right in B-2 and SC zoning </a:t>
            </a:r>
          </a:p>
          <a:p>
            <a:pPr lvl="0"/>
            <a:r>
              <a:rPr lang="en-US" sz="2400" dirty="0"/>
              <a:t>Gas station and tanks removed 20+ years ago</a:t>
            </a:r>
          </a:p>
          <a:p>
            <a:pPr lvl="0"/>
            <a:r>
              <a:rPr lang="en-US" sz="2400" dirty="0"/>
              <a:t>No subsequent development</a:t>
            </a:r>
          </a:p>
          <a:p>
            <a:pPr lvl="1"/>
            <a:r>
              <a:rPr lang="en-US" dirty="0"/>
              <a:t>PDP amendment </a:t>
            </a:r>
          </a:p>
          <a:p>
            <a:pPr lvl="1"/>
            <a:r>
              <a:rPr lang="en-US" dirty="0"/>
              <a:t>SDP-07-087 approved but not developed (office/retail)</a:t>
            </a:r>
          </a:p>
        </p:txBody>
      </p:sp>
    </p:spTree>
    <p:extLst>
      <p:ext uri="{BB962C8B-B14F-4D97-AF65-F5344CB8AC3E}">
        <p14:creationId xmlns:p14="http://schemas.microsoft.com/office/powerpoint/2010/main" val="3346247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38135-E138-464D-89B7-1C9DBC9AE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CB46-2016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69146-C1E7-44F4-BFFD-7E76DDC3E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Revised Zoning Regulations</a:t>
            </a:r>
          </a:p>
          <a:p>
            <a:pPr lvl="1"/>
            <a:r>
              <a:rPr lang="en-US" dirty="0"/>
              <a:t>Add standards and criteria for Motor Vehicle Fueling Facilities (MVFF)</a:t>
            </a:r>
          </a:p>
          <a:p>
            <a:pPr lvl="1"/>
            <a:r>
              <a:rPr lang="en-US" dirty="0"/>
              <a:t>ZRA-159 established Section 125.0.A.11 to ensure SDPs for MVFF in </a:t>
            </a:r>
            <a:r>
              <a:rPr lang="en-US" dirty="0" err="1"/>
              <a:t>NewTown</a:t>
            </a:r>
            <a:r>
              <a:rPr lang="en-US" dirty="0"/>
              <a:t> meet conditional use criteria</a:t>
            </a:r>
          </a:p>
          <a:p>
            <a:pPr lvl="0"/>
            <a:r>
              <a:rPr lang="en-US" b="1" dirty="0"/>
              <a:t>Petitioner proposes use and criteria on FDP</a:t>
            </a:r>
          </a:p>
          <a:p>
            <a:pPr lvl="1"/>
            <a:r>
              <a:rPr lang="en-US" dirty="0"/>
              <a:t>Adding the new criteria to FDP is not required</a:t>
            </a:r>
          </a:p>
          <a:p>
            <a:pPr lvl="1"/>
            <a:r>
              <a:rPr lang="en-US" dirty="0"/>
              <a:t>Future SDP for MVFF will need to comply with the criteria</a:t>
            </a:r>
          </a:p>
          <a:p>
            <a:pPr lvl="0"/>
            <a:r>
              <a:rPr lang="en-US" b="1" dirty="0"/>
              <a:t>Planning Board will review future SDP for compliance with Section 131.0.O.2 (MVFF) and apply criteria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339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884F7-66B4-424B-BD20-39974DA13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FDP-50-A-1 Criteria Changes</a:t>
            </a:r>
            <a:br>
              <a:rPr lang="en-US" b="1" dirty="0"/>
            </a:br>
            <a:r>
              <a:rPr lang="en-US" b="1" dirty="0"/>
              <a:t>Sheet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3F900E-B06D-4D11-ACE9-C7688BDAA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390" y="2343415"/>
            <a:ext cx="7487219" cy="288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581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2176</TotalTime>
  <Words>216</Words>
  <Application>Microsoft Office PowerPoint</Application>
  <PresentationFormat>On-screen Show (4:3)</PresentationFormat>
  <Paragraphs>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FDP-50-A-1 Amendment of Village of Oakland Mills Sections 2- Area 2 Village Center</vt:lpstr>
      <vt:lpstr>Subject Property Vicinity </vt:lpstr>
      <vt:lpstr>Purpose of the FDP Amendment</vt:lpstr>
      <vt:lpstr>Existing Site Conditions</vt:lpstr>
      <vt:lpstr>Existing Site Conditions</vt:lpstr>
      <vt:lpstr>Location on FDP</vt:lpstr>
      <vt:lpstr>Site History</vt:lpstr>
      <vt:lpstr>CB46-2016</vt:lpstr>
      <vt:lpstr>FDP-50-A-1 Criteria Changes Sheet 2</vt:lpstr>
      <vt:lpstr>FDP-50-A-1 Criteria Changes Sheet 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FDP-2-A-X Amendment to Village of Wilde Lake  Sections 1-4</dc:title>
  <dc:creator>Manion, Jill</dc:creator>
  <cp:lastModifiedBy>Gowan, Amy</cp:lastModifiedBy>
  <cp:revision>34</cp:revision>
  <dcterms:created xsi:type="dcterms:W3CDTF">2021-01-07T16:48:15Z</dcterms:created>
  <dcterms:modified xsi:type="dcterms:W3CDTF">2022-07-20T20:47:02Z</dcterms:modified>
</cp:coreProperties>
</file>