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4.jpg" ContentType="image/jpeg"/>
  <Override PartName="/ppt/media/image45.jpg" ContentType="image/jpeg"/>
  <Override PartName="/ppt/media/image46.jpg" ContentType="image/jpeg"/>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26"/>
  </p:notesMasterIdLst>
  <p:sldIdLst>
    <p:sldId id="256" r:id="rId2"/>
    <p:sldId id="260" r:id="rId3"/>
    <p:sldId id="264" r:id="rId4"/>
    <p:sldId id="265" r:id="rId5"/>
    <p:sldId id="271" r:id="rId6"/>
    <p:sldId id="323" r:id="rId7"/>
    <p:sldId id="301" r:id="rId8"/>
    <p:sldId id="294" r:id="rId9"/>
    <p:sldId id="300" r:id="rId10"/>
    <p:sldId id="290" r:id="rId11"/>
    <p:sldId id="324" r:id="rId12"/>
    <p:sldId id="286" r:id="rId13"/>
    <p:sldId id="285" r:id="rId14"/>
    <p:sldId id="327" r:id="rId15"/>
    <p:sldId id="325" r:id="rId16"/>
    <p:sldId id="326" r:id="rId17"/>
    <p:sldId id="328" r:id="rId18"/>
    <p:sldId id="329" r:id="rId19"/>
    <p:sldId id="330" r:id="rId20"/>
    <p:sldId id="331" r:id="rId21"/>
    <p:sldId id="332" r:id="rId22"/>
    <p:sldId id="333" r:id="rId23"/>
    <p:sldId id="334" r:id="rId24"/>
    <p:sldId id="30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2"/>
  </p:normalViewPr>
  <p:slideViewPr>
    <p:cSldViewPr>
      <p:cViewPr varScale="1">
        <p:scale>
          <a:sx n="104" d="100"/>
          <a:sy n="104" d="100"/>
        </p:scale>
        <p:origin x="188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6" Type="http://schemas.openxmlformats.org/officeDocument/2006/relationships/image" Target="../media/image21.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6" Type="http://schemas.openxmlformats.org/officeDocument/2006/relationships/image" Target="../media/image21.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17.svg"/><Relationship Id="rId2" Type="http://schemas.openxmlformats.org/officeDocument/2006/relationships/image" Target="../media/image7.svg"/><Relationship Id="rId16" Type="http://schemas.openxmlformats.org/officeDocument/2006/relationships/image" Target="../media/image21.svg"/><Relationship Id="rId1" Type="http://schemas.openxmlformats.org/officeDocument/2006/relationships/image" Target="../media/image22.png"/><Relationship Id="rId6" Type="http://schemas.openxmlformats.org/officeDocument/2006/relationships/image" Target="../media/image11.sv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26.png"/><Relationship Id="rId1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6" Type="http://schemas.openxmlformats.org/officeDocument/2006/relationships/image" Target="../media/image21.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B3D353-2423-4F6E-BA58-5E9E62F1481E}"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C035D43C-9136-45D6-A2F3-FCAE1486F4A4}">
      <dgm:prSet/>
      <dgm:spPr/>
      <dgm:t>
        <a:bodyPr/>
        <a:lstStyle/>
        <a:p>
          <a:pPr>
            <a:lnSpc>
              <a:spcPct val="100000"/>
            </a:lnSpc>
          </a:pPr>
          <a:r>
            <a:rPr lang="en-US" b="1" i="0"/>
            <a:t>Community CPR</a:t>
          </a:r>
          <a:endParaRPr lang="en-US"/>
        </a:p>
      </dgm:t>
    </dgm:pt>
    <dgm:pt modelId="{70D7F95A-AB8C-4A0F-8F44-322F032C4715}" type="parTrans" cxnId="{F92B72D2-536B-4670-B98A-3B8629926208}">
      <dgm:prSet/>
      <dgm:spPr/>
      <dgm:t>
        <a:bodyPr/>
        <a:lstStyle/>
        <a:p>
          <a:endParaRPr lang="en-US"/>
        </a:p>
      </dgm:t>
    </dgm:pt>
    <dgm:pt modelId="{5B5E2704-9036-42F5-A5F4-5BC4CCF8DAD4}" type="sibTrans" cxnId="{F92B72D2-536B-4670-B98A-3B8629926208}">
      <dgm:prSet/>
      <dgm:spPr/>
      <dgm:t>
        <a:bodyPr/>
        <a:lstStyle/>
        <a:p>
          <a:endParaRPr lang="en-US"/>
        </a:p>
      </dgm:t>
    </dgm:pt>
    <dgm:pt modelId="{B24BA5F8-61A4-486D-B76E-C2757EAC1985}">
      <dgm:prSet/>
      <dgm:spPr/>
      <dgm:t>
        <a:bodyPr/>
        <a:lstStyle/>
        <a:p>
          <a:pPr>
            <a:lnSpc>
              <a:spcPct val="100000"/>
            </a:lnSpc>
          </a:pPr>
          <a:r>
            <a:rPr lang="en-US" b="1" i="0"/>
            <a:t>Stop the Bleed</a:t>
          </a:r>
          <a:endParaRPr lang="en-US"/>
        </a:p>
      </dgm:t>
    </dgm:pt>
    <dgm:pt modelId="{54365E75-5A89-43C0-AB52-0F2D268E92F4}" type="parTrans" cxnId="{1F97458F-49D2-4C02-8149-D6D5CAEBBDED}">
      <dgm:prSet/>
      <dgm:spPr/>
      <dgm:t>
        <a:bodyPr/>
        <a:lstStyle/>
        <a:p>
          <a:endParaRPr lang="en-US"/>
        </a:p>
      </dgm:t>
    </dgm:pt>
    <dgm:pt modelId="{2E3DB648-EBC8-4792-9187-A95A00E47C49}" type="sibTrans" cxnId="{1F97458F-49D2-4C02-8149-D6D5CAEBBDED}">
      <dgm:prSet/>
      <dgm:spPr/>
      <dgm:t>
        <a:bodyPr/>
        <a:lstStyle/>
        <a:p>
          <a:endParaRPr lang="en-US"/>
        </a:p>
      </dgm:t>
    </dgm:pt>
    <dgm:pt modelId="{C75AA8C2-C106-4E58-858B-B2662AB61FDF}">
      <dgm:prSet/>
      <dgm:spPr/>
      <dgm:t>
        <a:bodyPr/>
        <a:lstStyle/>
        <a:p>
          <a:pPr>
            <a:lnSpc>
              <a:spcPct val="100000"/>
            </a:lnSpc>
          </a:pPr>
          <a:r>
            <a:rPr lang="en-US" b="1" i="0"/>
            <a:t>Narcan / Naloxone Use </a:t>
          </a:r>
          <a:endParaRPr lang="en-US"/>
        </a:p>
      </dgm:t>
    </dgm:pt>
    <dgm:pt modelId="{17A6AB58-C6D0-4AA8-BE6F-313A9F865B6F}" type="parTrans" cxnId="{D8DBA1C9-D0FE-4719-A6D3-1B3FC2A3C5DC}">
      <dgm:prSet/>
      <dgm:spPr/>
      <dgm:t>
        <a:bodyPr/>
        <a:lstStyle/>
        <a:p>
          <a:endParaRPr lang="en-US"/>
        </a:p>
      </dgm:t>
    </dgm:pt>
    <dgm:pt modelId="{6D00F125-6221-425D-B336-2D8CD5FDB9A3}" type="sibTrans" cxnId="{D8DBA1C9-D0FE-4719-A6D3-1B3FC2A3C5DC}">
      <dgm:prSet/>
      <dgm:spPr/>
      <dgm:t>
        <a:bodyPr/>
        <a:lstStyle/>
        <a:p>
          <a:endParaRPr lang="en-US"/>
        </a:p>
      </dgm:t>
    </dgm:pt>
    <dgm:pt modelId="{F0C1BDC1-0AE3-4687-ADF6-EA60A7C2FFF0}">
      <dgm:prSet/>
      <dgm:spPr/>
      <dgm:t>
        <a:bodyPr/>
        <a:lstStyle/>
        <a:p>
          <a:pPr>
            <a:lnSpc>
              <a:spcPct val="100000"/>
            </a:lnSpc>
          </a:pPr>
          <a:r>
            <a:rPr lang="en-US" b="1" i="0"/>
            <a:t>Fire and Fall Safety for Aging Adults </a:t>
          </a:r>
          <a:endParaRPr lang="en-US"/>
        </a:p>
      </dgm:t>
    </dgm:pt>
    <dgm:pt modelId="{2D335DFB-0414-4521-BB9A-5F2E4A75326B}" type="parTrans" cxnId="{8F6D6EF8-5E57-43F3-ADDB-317586ACC4E2}">
      <dgm:prSet/>
      <dgm:spPr/>
      <dgm:t>
        <a:bodyPr/>
        <a:lstStyle/>
        <a:p>
          <a:endParaRPr lang="en-US"/>
        </a:p>
      </dgm:t>
    </dgm:pt>
    <dgm:pt modelId="{177C74B0-CCD9-4A64-AD75-180A3DDE1C76}" type="sibTrans" cxnId="{8F6D6EF8-5E57-43F3-ADDB-317586ACC4E2}">
      <dgm:prSet/>
      <dgm:spPr/>
      <dgm:t>
        <a:bodyPr/>
        <a:lstStyle/>
        <a:p>
          <a:endParaRPr lang="en-US"/>
        </a:p>
      </dgm:t>
    </dgm:pt>
    <dgm:pt modelId="{7C69E910-7E2F-4C47-B750-F2901F3B134B}">
      <dgm:prSet/>
      <dgm:spPr/>
      <dgm:t>
        <a:bodyPr/>
        <a:lstStyle/>
        <a:p>
          <a:pPr>
            <a:lnSpc>
              <a:spcPct val="100000"/>
            </a:lnSpc>
          </a:pPr>
          <a:r>
            <a:rPr lang="en-US" b="1" i="0"/>
            <a:t>Fire Prevention Safety House </a:t>
          </a:r>
          <a:endParaRPr lang="en-US"/>
        </a:p>
      </dgm:t>
    </dgm:pt>
    <dgm:pt modelId="{7E4DD9B9-4B32-4BAC-94CA-B7DF08B51CBC}" type="parTrans" cxnId="{97FF32DB-8537-4A4F-B09C-9D2CCA29B761}">
      <dgm:prSet/>
      <dgm:spPr/>
      <dgm:t>
        <a:bodyPr/>
        <a:lstStyle/>
        <a:p>
          <a:endParaRPr lang="en-US"/>
        </a:p>
      </dgm:t>
    </dgm:pt>
    <dgm:pt modelId="{BC9DB468-814F-416A-BCD0-3F1BFB4CAD09}" type="sibTrans" cxnId="{97FF32DB-8537-4A4F-B09C-9D2CCA29B761}">
      <dgm:prSet/>
      <dgm:spPr/>
      <dgm:t>
        <a:bodyPr/>
        <a:lstStyle/>
        <a:p>
          <a:endParaRPr lang="en-US"/>
        </a:p>
      </dgm:t>
    </dgm:pt>
    <dgm:pt modelId="{0C8A2A36-9D60-4CBE-ADD3-EC192FFCF325}">
      <dgm:prSet/>
      <dgm:spPr/>
      <dgm:t>
        <a:bodyPr/>
        <a:lstStyle/>
        <a:p>
          <a:pPr>
            <a:lnSpc>
              <a:spcPct val="100000"/>
            </a:lnSpc>
          </a:pPr>
          <a:r>
            <a:rPr lang="en-US" b="1" i="0"/>
            <a:t>Home Safety Visits</a:t>
          </a:r>
          <a:endParaRPr lang="en-US"/>
        </a:p>
      </dgm:t>
    </dgm:pt>
    <dgm:pt modelId="{7CD0E322-FE6A-4E2C-BACE-A7EDF7CD8E1F}" type="parTrans" cxnId="{7321906B-9644-4BFF-9102-EA8CE034A3E1}">
      <dgm:prSet/>
      <dgm:spPr/>
      <dgm:t>
        <a:bodyPr/>
        <a:lstStyle/>
        <a:p>
          <a:endParaRPr lang="en-US"/>
        </a:p>
      </dgm:t>
    </dgm:pt>
    <dgm:pt modelId="{F68D1B0C-DEBC-4799-8B9D-15E7EA415066}" type="sibTrans" cxnId="{7321906B-9644-4BFF-9102-EA8CE034A3E1}">
      <dgm:prSet/>
      <dgm:spPr/>
      <dgm:t>
        <a:bodyPr/>
        <a:lstStyle/>
        <a:p>
          <a:endParaRPr lang="en-US"/>
        </a:p>
      </dgm:t>
    </dgm:pt>
    <dgm:pt modelId="{4EF02847-ECCE-4EA0-8585-982EA06CBE51}">
      <dgm:prSet/>
      <dgm:spPr/>
      <dgm:t>
        <a:bodyPr/>
        <a:lstStyle/>
        <a:p>
          <a:pPr>
            <a:lnSpc>
              <a:spcPct val="100000"/>
            </a:lnSpc>
          </a:pPr>
          <a:r>
            <a:rPr lang="en-US" b="1" i="0"/>
            <a:t>Smoke Alarm Canvassing </a:t>
          </a:r>
          <a:endParaRPr lang="en-US"/>
        </a:p>
      </dgm:t>
    </dgm:pt>
    <dgm:pt modelId="{AF387106-E10B-4F6A-A32F-0E5084F0E91D}" type="parTrans" cxnId="{7BA877A2-A35C-4AB1-B1A5-A758F0EF7BE6}">
      <dgm:prSet/>
      <dgm:spPr/>
      <dgm:t>
        <a:bodyPr/>
        <a:lstStyle/>
        <a:p>
          <a:endParaRPr lang="en-US"/>
        </a:p>
      </dgm:t>
    </dgm:pt>
    <dgm:pt modelId="{CF77F01C-E918-4A8F-937E-EB5A74656182}" type="sibTrans" cxnId="{7BA877A2-A35C-4AB1-B1A5-A758F0EF7BE6}">
      <dgm:prSet/>
      <dgm:spPr/>
      <dgm:t>
        <a:bodyPr/>
        <a:lstStyle/>
        <a:p>
          <a:endParaRPr lang="en-US"/>
        </a:p>
      </dgm:t>
    </dgm:pt>
    <dgm:pt modelId="{0950171E-A406-41CF-96AA-D318A41520A5}">
      <dgm:prSet/>
      <dgm:spPr/>
      <dgm:t>
        <a:bodyPr/>
        <a:lstStyle/>
        <a:p>
          <a:pPr>
            <a:lnSpc>
              <a:spcPct val="100000"/>
            </a:lnSpc>
          </a:pPr>
          <a:r>
            <a:rPr lang="en-US" b="1" i="0"/>
            <a:t>Safe Kids</a:t>
          </a:r>
          <a:endParaRPr lang="en-US"/>
        </a:p>
      </dgm:t>
    </dgm:pt>
    <dgm:pt modelId="{0967CBAE-17CE-418C-AAD4-B2F496DEDF1E}" type="parTrans" cxnId="{44C44001-398E-429E-B090-F37773B03F1C}">
      <dgm:prSet/>
      <dgm:spPr/>
      <dgm:t>
        <a:bodyPr/>
        <a:lstStyle/>
        <a:p>
          <a:endParaRPr lang="en-US"/>
        </a:p>
      </dgm:t>
    </dgm:pt>
    <dgm:pt modelId="{9600106A-FE45-4B21-941C-853533B82FDA}" type="sibTrans" cxnId="{44C44001-398E-429E-B090-F37773B03F1C}">
      <dgm:prSet/>
      <dgm:spPr/>
      <dgm:t>
        <a:bodyPr/>
        <a:lstStyle/>
        <a:p>
          <a:endParaRPr lang="en-US"/>
        </a:p>
      </dgm:t>
    </dgm:pt>
    <dgm:pt modelId="{5B7A0EE0-6CCE-49AF-87B3-046A88EAC7FA}" type="pres">
      <dgm:prSet presAssocID="{45B3D353-2423-4F6E-BA58-5E9E62F1481E}" presName="root" presStyleCnt="0">
        <dgm:presLayoutVars>
          <dgm:dir/>
          <dgm:resizeHandles val="exact"/>
        </dgm:presLayoutVars>
      </dgm:prSet>
      <dgm:spPr/>
    </dgm:pt>
    <dgm:pt modelId="{4CA4E410-364E-4DDF-BD3D-466F33D17535}" type="pres">
      <dgm:prSet presAssocID="{C035D43C-9136-45D6-A2F3-FCAE1486F4A4}" presName="compNode" presStyleCnt="0"/>
      <dgm:spPr/>
    </dgm:pt>
    <dgm:pt modelId="{9A981B41-C42D-412F-9C54-1EE455F2CE6E}" type="pres">
      <dgm:prSet presAssocID="{C035D43C-9136-45D6-A2F3-FCAE1486F4A4}" presName="bgRect" presStyleLbl="bgShp" presStyleIdx="0" presStyleCnt="8"/>
      <dgm:spPr/>
    </dgm:pt>
    <dgm:pt modelId="{F5E4E6F0-6797-4E8F-A9DD-CD1B4C14A81B}" type="pres">
      <dgm:prSet presAssocID="{C035D43C-9136-45D6-A2F3-FCAE1486F4A4}"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330CE7A0-51FA-41BB-A6D8-134BFA623990}" type="pres">
      <dgm:prSet presAssocID="{C035D43C-9136-45D6-A2F3-FCAE1486F4A4}" presName="spaceRect" presStyleCnt="0"/>
      <dgm:spPr/>
    </dgm:pt>
    <dgm:pt modelId="{DE97DA9A-1468-4A8F-A3BA-8759C22947CE}" type="pres">
      <dgm:prSet presAssocID="{C035D43C-9136-45D6-A2F3-FCAE1486F4A4}" presName="parTx" presStyleLbl="revTx" presStyleIdx="0" presStyleCnt="8">
        <dgm:presLayoutVars>
          <dgm:chMax val="0"/>
          <dgm:chPref val="0"/>
        </dgm:presLayoutVars>
      </dgm:prSet>
      <dgm:spPr/>
    </dgm:pt>
    <dgm:pt modelId="{4EEAADDC-1719-4208-BC35-EF5393B53A40}" type="pres">
      <dgm:prSet presAssocID="{5B5E2704-9036-42F5-A5F4-5BC4CCF8DAD4}" presName="sibTrans" presStyleCnt="0"/>
      <dgm:spPr/>
    </dgm:pt>
    <dgm:pt modelId="{5D45C525-0965-48EB-876B-8DD8144B7AE2}" type="pres">
      <dgm:prSet presAssocID="{B24BA5F8-61A4-486D-B76E-C2757EAC1985}" presName="compNode" presStyleCnt="0"/>
      <dgm:spPr/>
    </dgm:pt>
    <dgm:pt modelId="{84940E8B-0438-4B25-83F5-64A6F186350D}" type="pres">
      <dgm:prSet presAssocID="{B24BA5F8-61A4-486D-B76E-C2757EAC1985}" presName="bgRect" presStyleLbl="bgShp" presStyleIdx="1" presStyleCnt="8"/>
      <dgm:spPr/>
    </dgm:pt>
    <dgm:pt modelId="{15689E1E-EEE8-4C7C-A358-A73D9AE5840C}" type="pres">
      <dgm:prSet presAssocID="{B24BA5F8-61A4-486D-B76E-C2757EAC1985}"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sed Hand"/>
        </a:ext>
      </dgm:extLst>
    </dgm:pt>
    <dgm:pt modelId="{53426B60-E9E2-4FE0-ADCE-37ECCC8E0D85}" type="pres">
      <dgm:prSet presAssocID="{B24BA5F8-61A4-486D-B76E-C2757EAC1985}" presName="spaceRect" presStyleCnt="0"/>
      <dgm:spPr/>
    </dgm:pt>
    <dgm:pt modelId="{C46552AF-8DD3-4F37-98F7-4F16E0556B5B}" type="pres">
      <dgm:prSet presAssocID="{B24BA5F8-61A4-486D-B76E-C2757EAC1985}" presName="parTx" presStyleLbl="revTx" presStyleIdx="1" presStyleCnt="8">
        <dgm:presLayoutVars>
          <dgm:chMax val="0"/>
          <dgm:chPref val="0"/>
        </dgm:presLayoutVars>
      </dgm:prSet>
      <dgm:spPr/>
    </dgm:pt>
    <dgm:pt modelId="{C04FA9BC-2BF1-474F-9AB8-7FB9AE743CB3}" type="pres">
      <dgm:prSet presAssocID="{2E3DB648-EBC8-4792-9187-A95A00E47C49}" presName="sibTrans" presStyleCnt="0"/>
      <dgm:spPr/>
    </dgm:pt>
    <dgm:pt modelId="{2C7F55D1-260A-4C01-B7A5-06857BAB021C}" type="pres">
      <dgm:prSet presAssocID="{C75AA8C2-C106-4E58-858B-B2662AB61FDF}" presName="compNode" presStyleCnt="0"/>
      <dgm:spPr/>
    </dgm:pt>
    <dgm:pt modelId="{08B1C6DD-09BD-4FAC-BBAA-59F64ACC48B0}" type="pres">
      <dgm:prSet presAssocID="{C75AA8C2-C106-4E58-858B-B2662AB61FDF}" presName="bgRect" presStyleLbl="bgShp" presStyleIdx="2" presStyleCnt="8"/>
      <dgm:spPr/>
    </dgm:pt>
    <dgm:pt modelId="{8B5DD0DF-50E7-4C5A-8C1A-8E877F0157B1}" type="pres">
      <dgm:prSet presAssocID="{C75AA8C2-C106-4E58-858B-B2662AB61FDF}"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54FCB96B-E41D-4A35-9E1F-1283C0FB60FB}" type="pres">
      <dgm:prSet presAssocID="{C75AA8C2-C106-4E58-858B-B2662AB61FDF}" presName="spaceRect" presStyleCnt="0"/>
      <dgm:spPr/>
    </dgm:pt>
    <dgm:pt modelId="{C7F8EA42-43B9-4EE6-925F-4D9D38E9576D}" type="pres">
      <dgm:prSet presAssocID="{C75AA8C2-C106-4E58-858B-B2662AB61FDF}" presName="parTx" presStyleLbl="revTx" presStyleIdx="2" presStyleCnt="8">
        <dgm:presLayoutVars>
          <dgm:chMax val="0"/>
          <dgm:chPref val="0"/>
        </dgm:presLayoutVars>
      </dgm:prSet>
      <dgm:spPr/>
    </dgm:pt>
    <dgm:pt modelId="{AC1165C4-2A09-4BD9-ACCD-25B904563404}" type="pres">
      <dgm:prSet presAssocID="{6D00F125-6221-425D-B336-2D8CD5FDB9A3}" presName="sibTrans" presStyleCnt="0"/>
      <dgm:spPr/>
    </dgm:pt>
    <dgm:pt modelId="{9584AFD6-8BA7-4BC7-A506-CC6C749BA2B8}" type="pres">
      <dgm:prSet presAssocID="{F0C1BDC1-0AE3-4687-ADF6-EA60A7C2FFF0}" presName="compNode" presStyleCnt="0"/>
      <dgm:spPr/>
    </dgm:pt>
    <dgm:pt modelId="{7AA77037-07FA-410A-9419-1DEF83B96AE3}" type="pres">
      <dgm:prSet presAssocID="{F0C1BDC1-0AE3-4687-ADF6-EA60A7C2FFF0}" presName="bgRect" presStyleLbl="bgShp" presStyleIdx="3" presStyleCnt="8"/>
      <dgm:spPr/>
    </dgm:pt>
    <dgm:pt modelId="{3D4A572D-F0F0-4C2E-800A-6C2E5F072984}" type="pres">
      <dgm:prSet presAssocID="{F0C1BDC1-0AE3-4687-ADF6-EA60A7C2FFF0}"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Cane"/>
        </a:ext>
      </dgm:extLst>
    </dgm:pt>
    <dgm:pt modelId="{15A18848-F9BE-4134-9E4D-A0715B166174}" type="pres">
      <dgm:prSet presAssocID="{F0C1BDC1-0AE3-4687-ADF6-EA60A7C2FFF0}" presName="spaceRect" presStyleCnt="0"/>
      <dgm:spPr/>
    </dgm:pt>
    <dgm:pt modelId="{D9FC9BA3-5713-4AA7-80AC-8CD83B192AC8}" type="pres">
      <dgm:prSet presAssocID="{F0C1BDC1-0AE3-4687-ADF6-EA60A7C2FFF0}" presName="parTx" presStyleLbl="revTx" presStyleIdx="3" presStyleCnt="8">
        <dgm:presLayoutVars>
          <dgm:chMax val="0"/>
          <dgm:chPref val="0"/>
        </dgm:presLayoutVars>
      </dgm:prSet>
      <dgm:spPr/>
    </dgm:pt>
    <dgm:pt modelId="{7339ECA2-8669-494F-A19D-87A0BE33ED5C}" type="pres">
      <dgm:prSet presAssocID="{177C74B0-CCD9-4A64-AD75-180A3DDE1C76}" presName="sibTrans" presStyleCnt="0"/>
      <dgm:spPr/>
    </dgm:pt>
    <dgm:pt modelId="{B2BDD13A-6EF5-4476-A56E-2BF4F70B0F1E}" type="pres">
      <dgm:prSet presAssocID="{7C69E910-7E2F-4C47-B750-F2901F3B134B}" presName="compNode" presStyleCnt="0"/>
      <dgm:spPr/>
    </dgm:pt>
    <dgm:pt modelId="{338E9EAC-6BE3-4D9B-89D0-647EF756AFDB}" type="pres">
      <dgm:prSet presAssocID="{7C69E910-7E2F-4C47-B750-F2901F3B134B}" presName="bgRect" presStyleLbl="bgShp" presStyleIdx="4" presStyleCnt="8"/>
      <dgm:spPr/>
    </dgm:pt>
    <dgm:pt modelId="{9BE87EA4-B2E2-4420-B2D8-71C239FCC36F}" type="pres">
      <dgm:prSet presAssocID="{7C69E910-7E2F-4C47-B750-F2901F3B134B}"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re"/>
        </a:ext>
      </dgm:extLst>
    </dgm:pt>
    <dgm:pt modelId="{50A9C684-3294-4C13-B9E6-0445C6C6F4F8}" type="pres">
      <dgm:prSet presAssocID="{7C69E910-7E2F-4C47-B750-F2901F3B134B}" presName="spaceRect" presStyleCnt="0"/>
      <dgm:spPr/>
    </dgm:pt>
    <dgm:pt modelId="{DCC4F263-BF34-4237-A6C4-9DBF773FE40D}" type="pres">
      <dgm:prSet presAssocID="{7C69E910-7E2F-4C47-B750-F2901F3B134B}" presName="parTx" presStyleLbl="revTx" presStyleIdx="4" presStyleCnt="8">
        <dgm:presLayoutVars>
          <dgm:chMax val="0"/>
          <dgm:chPref val="0"/>
        </dgm:presLayoutVars>
      </dgm:prSet>
      <dgm:spPr/>
    </dgm:pt>
    <dgm:pt modelId="{017321E3-18CB-4277-85D9-97949B6A5E8D}" type="pres">
      <dgm:prSet presAssocID="{BC9DB468-814F-416A-BCD0-3F1BFB4CAD09}" presName="sibTrans" presStyleCnt="0"/>
      <dgm:spPr/>
    </dgm:pt>
    <dgm:pt modelId="{D097E741-556C-4F31-A004-7915859F6504}" type="pres">
      <dgm:prSet presAssocID="{0C8A2A36-9D60-4CBE-ADD3-EC192FFCF325}" presName="compNode" presStyleCnt="0"/>
      <dgm:spPr/>
    </dgm:pt>
    <dgm:pt modelId="{7CC9189A-F958-49CB-976D-B8C8D245910D}" type="pres">
      <dgm:prSet presAssocID="{0C8A2A36-9D60-4CBE-ADD3-EC192FFCF325}" presName="bgRect" presStyleLbl="bgShp" presStyleIdx="5" presStyleCnt="8"/>
      <dgm:spPr/>
    </dgm:pt>
    <dgm:pt modelId="{B6CD7FD5-8AEE-49E2-9E94-FD53D1F7D325}" type="pres">
      <dgm:prSet presAssocID="{0C8A2A36-9D60-4CBE-ADD3-EC192FFCF325}"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ome"/>
        </a:ext>
      </dgm:extLst>
    </dgm:pt>
    <dgm:pt modelId="{DB805088-C660-4013-9F0A-779079AE00B5}" type="pres">
      <dgm:prSet presAssocID="{0C8A2A36-9D60-4CBE-ADD3-EC192FFCF325}" presName="spaceRect" presStyleCnt="0"/>
      <dgm:spPr/>
    </dgm:pt>
    <dgm:pt modelId="{1271A8CC-2EBF-48EA-958F-FFF4A43093C6}" type="pres">
      <dgm:prSet presAssocID="{0C8A2A36-9D60-4CBE-ADD3-EC192FFCF325}" presName="parTx" presStyleLbl="revTx" presStyleIdx="5" presStyleCnt="8">
        <dgm:presLayoutVars>
          <dgm:chMax val="0"/>
          <dgm:chPref val="0"/>
        </dgm:presLayoutVars>
      </dgm:prSet>
      <dgm:spPr/>
    </dgm:pt>
    <dgm:pt modelId="{46966CE1-1C75-4C05-A232-F0C771FCF00B}" type="pres">
      <dgm:prSet presAssocID="{F68D1B0C-DEBC-4799-8B9D-15E7EA415066}" presName="sibTrans" presStyleCnt="0"/>
      <dgm:spPr/>
    </dgm:pt>
    <dgm:pt modelId="{F216808A-907B-434C-AD41-20CC5CA31180}" type="pres">
      <dgm:prSet presAssocID="{4EF02847-ECCE-4EA0-8585-982EA06CBE51}" presName="compNode" presStyleCnt="0"/>
      <dgm:spPr/>
    </dgm:pt>
    <dgm:pt modelId="{1ACA2327-87DE-447A-9921-0EA13A0569B5}" type="pres">
      <dgm:prSet presAssocID="{4EF02847-ECCE-4EA0-8585-982EA06CBE51}" presName="bgRect" presStyleLbl="bgShp" presStyleIdx="6" presStyleCnt="8"/>
      <dgm:spPr/>
    </dgm:pt>
    <dgm:pt modelId="{4D06C8F5-64F8-4C94-AD22-65754FE6CAD7}" type="pres">
      <dgm:prSet presAssocID="{4EF02847-ECCE-4EA0-8585-982EA06CBE51}"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No Smoking"/>
        </a:ext>
      </dgm:extLst>
    </dgm:pt>
    <dgm:pt modelId="{D1A5BF01-D7A6-429E-AA0B-C8716944421F}" type="pres">
      <dgm:prSet presAssocID="{4EF02847-ECCE-4EA0-8585-982EA06CBE51}" presName="spaceRect" presStyleCnt="0"/>
      <dgm:spPr/>
    </dgm:pt>
    <dgm:pt modelId="{48607425-CF1C-4ED7-A7A8-56FCB718A074}" type="pres">
      <dgm:prSet presAssocID="{4EF02847-ECCE-4EA0-8585-982EA06CBE51}" presName="parTx" presStyleLbl="revTx" presStyleIdx="6" presStyleCnt="8">
        <dgm:presLayoutVars>
          <dgm:chMax val="0"/>
          <dgm:chPref val="0"/>
        </dgm:presLayoutVars>
      </dgm:prSet>
      <dgm:spPr/>
    </dgm:pt>
    <dgm:pt modelId="{22C1942B-E859-4CAF-966E-111009046D9A}" type="pres">
      <dgm:prSet presAssocID="{CF77F01C-E918-4A8F-937E-EB5A74656182}" presName="sibTrans" presStyleCnt="0"/>
      <dgm:spPr/>
    </dgm:pt>
    <dgm:pt modelId="{58149DF9-CE6D-4A5D-A267-7FAAFECCF330}" type="pres">
      <dgm:prSet presAssocID="{0950171E-A406-41CF-96AA-D318A41520A5}" presName="compNode" presStyleCnt="0"/>
      <dgm:spPr/>
    </dgm:pt>
    <dgm:pt modelId="{5CAF25C9-C4C5-413D-819C-17499895232A}" type="pres">
      <dgm:prSet presAssocID="{0950171E-A406-41CF-96AA-D318A41520A5}" presName="bgRect" presStyleLbl="bgShp" presStyleIdx="7" presStyleCnt="8"/>
      <dgm:spPr/>
    </dgm:pt>
    <dgm:pt modelId="{766A3FD0-6A3E-47D4-81E5-71FD9C044D68}" type="pres">
      <dgm:prSet presAssocID="{0950171E-A406-41CF-96AA-D318A41520A5}"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hildren"/>
        </a:ext>
      </dgm:extLst>
    </dgm:pt>
    <dgm:pt modelId="{0D835C50-4D09-4C05-96B4-454E82FD0FE9}" type="pres">
      <dgm:prSet presAssocID="{0950171E-A406-41CF-96AA-D318A41520A5}" presName="spaceRect" presStyleCnt="0"/>
      <dgm:spPr/>
    </dgm:pt>
    <dgm:pt modelId="{9A81567C-372C-4468-A60D-D90D49D0DDE1}" type="pres">
      <dgm:prSet presAssocID="{0950171E-A406-41CF-96AA-D318A41520A5}" presName="parTx" presStyleLbl="revTx" presStyleIdx="7" presStyleCnt="8">
        <dgm:presLayoutVars>
          <dgm:chMax val="0"/>
          <dgm:chPref val="0"/>
        </dgm:presLayoutVars>
      </dgm:prSet>
      <dgm:spPr/>
    </dgm:pt>
  </dgm:ptLst>
  <dgm:cxnLst>
    <dgm:cxn modelId="{44C44001-398E-429E-B090-F37773B03F1C}" srcId="{45B3D353-2423-4F6E-BA58-5E9E62F1481E}" destId="{0950171E-A406-41CF-96AA-D318A41520A5}" srcOrd="7" destOrd="0" parTransId="{0967CBAE-17CE-418C-AAD4-B2F496DEDF1E}" sibTransId="{9600106A-FE45-4B21-941C-853533B82FDA}"/>
    <dgm:cxn modelId="{3C8B5A0C-FA30-9747-BE4F-8DEFB3431258}" type="presOf" srcId="{0C8A2A36-9D60-4CBE-ADD3-EC192FFCF325}" destId="{1271A8CC-2EBF-48EA-958F-FFF4A43093C6}" srcOrd="0" destOrd="0" presId="urn:microsoft.com/office/officeart/2018/2/layout/IconVerticalSolidList"/>
    <dgm:cxn modelId="{61DEE523-B2F2-E44B-83D8-77D607927AD9}" type="presOf" srcId="{0950171E-A406-41CF-96AA-D318A41520A5}" destId="{9A81567C-372C-4468-A60D-D90D49D0DDE1}" srcOrd="0" destOrd="0" presId="urn:microsoft.com/office/officeart/2018/2/layout/IconVerticalSolidList"/>
    <dgm:cxn modelId="{989E804E-FB48-8C45-B728-859BC9AA119A}" type="presOf" srcId="{45B3D353-2423-4F6E-BA58-5E9E62F1481E}" destId="{5B7A0EE0-6CCE-49AF-87B3-046A88EAC7FA}" srcOrd="0" destOrd="0" presId="urn:microsoft.com/office/officeart/2018/2/layout/IconVerticalSolidList"/>
    <dgm:cxn modelId="{C060D74E-1DB8-D648-8871-9A5738AC3D23}" type="presOf" srcId="{C75AA8C2-C106-4E58-858B-B2662AB61FDF}" destId="{C7F8EA42-43B9-4EE6-925F-4D9D38E9576D}" srcOrd="0" destOrd="0" presId="urn:microsoft.com/office/officeart/2018/2/layout/IconVerticalSolidList"/>
    <dgm:cxn modelId="{E7245364-1B5E-BA43-BA92-DA607747EAA8}" type="presOf" srcId="{7C69E910-7E2F-4C47-B750-F2901F3B134B}" destId="{DCC4F263-BF34-4237-A6C4-9DBF773FE40D}" srcOrd="0" destOrd="0" presId="urn:microsoft.com/office/officeart/2018/2/layout/IconVerticalSolidList"/>
    <dgm:cxn modelId="{7321906B-9644-4BFF-9102-EA8CE034A3E1}" srcId="{45B3D353-2423-4F6E-BA58-5E9E62F1481E}" destId="{0C8A2A36-9D60-4CBE-ADD3-EC192FFCF325}" srcOrd="5" destOrd="0" parTransId="{7CD0E322-FE6A-4E2C-BACE-A7EDF7CD8E1F}" sibTransId="{F68D1B0C-DEBC-4799-8B9D-15E7EA415066}"/>
    <dgm:cxn modelId="{240F5386-EE87-3244-847C-DDC648996E93}" type="presOf" srcId="{4EF02847-ECCE-4EA0-8585-982EA06CBE51}" destId="{48607425-CF1C-4ED7-A7A8-56FCB718A074}" srcOrd="0" destOrd="0" presId="urn:microsoft.com/office/officeart/2018/2/layout/IconVerticalSolidList"/>
    <dgm:cxn modelId="{4F1B5C8E-576E-2C43-B60F-4B289AF12090}" type="presOf" srcId="{C035D43C-9136-45D6-A2F3-FCAE1486F4A4}" destId="{DE97DA9A-1468-4A8F-A3BA-8759C22947CE}" srcOrd="0" destOrd="0" presId="urn:microsoft.com/office/officeart/2018/2/layout/IconVerticalSolidList"/>
    <dgm:cxn modelId="{1F97458F-49D2-4C02-8149-D6D5CAEBBDED}" srcId="{45B3D353-2423-4F6E-BA58-5E9E62F1481E}" destId="{B24BA5F8-61A4-486D-B76E-C2757EAC1985}" srcOrd="1" destOrd="0" parTransId="{54365E75-5A89-43C0-AB52-0F2D268E92F4}" sibTransId="{2E3DB648-EBC8-4792-9187-A95A00E47C49}"/>
    <dgm:cxn modelId="{7BA877A2-A35C-4AB1-B1A5-A758F0EF7BE6}" srcId="{45B3D353-2423-4F6E-BA58-5E9E62F1481E}" destId="{4EF02847-ECCE-4EA0-8585-982EA06CBE51}" srcOrd="6" destOrd="0" parTransId="{AF387106-E10B-4F6A-A32F-0E5084F0E91D}" sibTransId="{CF77F01C-E918-4A8F-937E-EB5A74656182}"/>
    <dgm:cxn modelId="{85F79CA7-2B1D-0049-B15D-C190CDF38F78}" type="presOf" srcId="{B24BA5F8-61A4-486D-B76E-C2757EAC1985}" destId="{C46552AF-8DD3-4F37-98F7-4F16E0556B5B}" srcOrd="0" destOrd="0" presId="urn:microsoft.com/office/officeart/2018/2/layout/IconVerticalSolidList"/>
    <dgm:cxn modelId="{D8DBA1C9-D0FE-4719-A6D3-1B3FC2A3C5DC}" srcId="{45B3D353-2423-4F6E-BA58-5E9E62F1481E}" destId="{C75AA8C2-C106-4E58-858B-B2662AB61FDF}" srcOrd="2" destOrd="0" parTransId="{17A6AB58-C6D0-4AA8-BE6F-313A9F865B6F}" sibTransId="{6D00F125-6221-425D-B336-2D8CD5FDB9A3}"/>
    <dgm:cxn modelId="{F92B72D2-536B-4670-B98A-3B8629926208}" srcId="{45B3D353-2423-4F6E-BA58-5E9E62F1481E}" destId="{C035D43C-9136-45D6-A2F3-FCAE1486F4A4}" srcOrd="0" destOrd="0" parTransId="{70D7F95A-AB8C-4A0F-8F44-322F032C4715}" sibTransId="{5B5E2704-9036-42F5-A5F4-5BC4CCF8DAD4}"/>
    <dgm:cxn modelId="{77FA0EDB-1B88-4E4E-8BC8-F65EBF2F8C3F}" type="presOf" srcId="{F0C1BDC1-0AE3-4687-ADF6-EA60A7C2FFF0}" destId="{D9FC9BA3-5713-4AA7-80AC-8CD83B192AC8}" srcOrd="0" destOrd="0" presId="urn:microsoft.com/office/officeart/2018/2/layout/IconVerticalSolidList"/>
    <dgm:cxn modelId="{97FF32DB-8537-4A4F-B09C-9D2CCA29B761}" srcId="{45B3D353-2423-4F6E-BA58-5E9E62F1481E}" destId="{7C69E910-7E2F-4C47-B750-F2901F3B134B}" srcOrd="4" destOrd="0" parTransId="{7E4DD9B9-4B32-4BAC-94CA-B7DF08B51CBC}" sibTransId="{BC9DB468-814F-416A-BCD0-3F1BFB4CAD09}"/>
    <dgm:cxn modelId="{8F6D6EF8-5E57-43F3-ADDB-317586ACC4E2}" srcId="{45B3D353-2423-4F6E-BA58-5E9E62F1481E}" destId="{F0C1BDC1-0AE3-4687-ADF6-EA60A7C2FFF0}" srcOrd="3" destOrd="0" parTransId="{2D335DFB-0414-4521-BB9A-5F2E4A75326B}" sibTransId="{177C74B0-CCD9-4A64-AD75-180A3DDE1C76}"/>
    <dgm:cxn modelId="{25ED778F-8F90-6748-8CF6-9C69A4E206D6}" type="presParOf" srcId="{5B7A0EE0-6CCE-49AF-87B3-046A88EAC7FA}" destId="{4CA4E410-364E-4DDF-BD3D-466F33D17535}" srcOrd="0" destOrd="0" presId="urn:microsoft.com/office/officeart/2018/2/layout/IconVerticalSolidList"/>
    <dgm:cxn modelId="{76D89C8D-C0D2-0244-8F53-84330923BD9A}" type="presParOf" srcId="{4CA4E410-364E-4DDF-BD3D-466F33D17535}" destId="{9A981B41-C42D-412F-9C54-1EE455F2CE6E}" srcOrd="0" destOrd="0" presId="urn:microsoft.com/office/officeart/2018/2/layout/IconVerticalSolidList"/>
    <dgm:cxn modelId="{76EB7345-B296-0C42-A037-F6186F5FDB39}" type="presParOf" srcId="{4CA4E410-364E-4DDF-BD3D-466F33D17535}" destId="{F5E4E6F0-6797-4E8F-A9DD-CD1B4C14A81B}" srcOrd="1" destOrd="0" presId="urn:microsoft.com/office/officeart/2018/2/layout/IconVerticalSolidList"/>
    <dgm:cxn modelId="{422513CE-83E7-9A43-A534-B0591453E1AE}" type="presParOf" srcId="{4CA4E410-364E-4DDF-BD3D-466F33D17535}" destId="{330CE7A0-51FA-41BB-A6D8-134BFA623990}" srcOrd="2" destOrd="0" presId="urn:microsoft.com/office/officeart/2018/2/layout/IconVerticalSolidList"/>
    <dgm:cxn modelId="{2FCF4A33-AC98-8C49-8D5A-95977E326765}" type="presParOf" srcId="{4CA4E410-364E-4DDF-BD3D-466F33D17535}" destId="{DE97DA9A-1468-4A8F-A3BA-8759C22947CE}" srcOrd="3" destOrd="0" presId="urn:microsoft.com/office/officeart/2018/2/layout/IconVerticalSolidList"/>
    <dgm:cxn modelId="{5007ED97-A68B-D449-82C9-AB276166F752}" type="presParOf" srcId="{5B7A0EE0-6CCE-49AF-87B3-046A88EAC7FA}" destId="{4EEAADDC-1719-4208-BC35-EF5393B53A40}" srcOrd="1" destOrd="0" presId="urn:microsoft.com/office/officeart/2018/2/layout/IconVerticalSolidList"/>
    <dgm:cxn modelId="{0182B125-5565-F34E-A011-7843E6005D8F}" type="presParOf" srcId="{5B7A0EE0-6CCE-49AF-87B3-046A88EAC7FA}" destId="{5D45C525-0965-48EB-876B-8DD8144B7AE2}" srcOrd="2" destOrd="0" presId="urn:microsoft.com/office/officeart/2018/2/layout/IconVerticalSolidList"/>
    <dgm:cxn modelId="{44E0A931-0394-094B-AF38-E3EBE6A8C919}" type="presParOf" srcId="{5D45C525-0965-48EB-876B-8DD8144B7AE2}" destId="{84940E8B-0438-4B25-83F5-64A6F186350D}" srcOrd="0" destOrd="0" presId="urn:microsoft.com/office/officeart/2018/2/layout/IconVerticalSolidList"/>
    <dgm:cxn modelId="{300190D2-75AC-E547-B7F3-E6B2D11082E5}" type="presParOf" srcId="{5D45C525-0965-48EB-876B-8DD8144B7AE2}" destId="{15689E1E-EEE8-4C7C-A358-A73D9AE5840C}" srcOrd="1" destOrd="0" presId="urn:microsoft.com/office/officeart/2018/2/layout/IconVerticalSolidList"/>
    <dgm:cxn modelId="{88BA9CF3-D540-7D4C-9E5F-8CFE861C6E1D}" type="presParOf" srcId="{5D45C525-0965-48EB-876B-8DD8144B7AE2}" destId="{53426B60-E9E2-4FE0-ADCE-37ECCC8E0D85}" srcOrd="2" destOrd="0" presId="urn:microsoft.com/office/officeart/2018/2/layout/IconVerticalSolidList"/>
    <dgm:cxn modelId="{A3CD8DB4-7B25-044E-9424-45E5CE96F315}" type="presParOf" srcId="{5D45C525-0965-48EB-876B-8DD8144B7AE2}" destId="{C46552AF-8DD3-4F37-98F7-4F16E0556B5B}" srcOrd="3" destOrd="0" presId="urn:microsoft.com/office/officeart/2018/2/layout/IconVerticalSolidList"/>
    <dgm:cxn modelId="{C85D400A-C5AD-B34D-8C40-B6B3B51921FA}" type="presParOf" srcId="{5B7A0EE0-6CCE-49AF-87B3-046A88EAC7FA}" destId="{C04FA9BC-2BF1-474F-9AB8-7FB9AE743CB3}" srcOrd="3" destOrd="0" presId="urn:microsoft.com/office/officeart/2018/2/layout/IconVerticalSolidList"/>
    <dgm:cxn modelId="{AA6FD4B1-C632-154A-A95D-E12491853613}" type="presParOf" srcId="{5B7A0EE0-6CCE-49AF-87B3-046A88EAC7FA}" destId="{2C7F55D1-260A-4C01-B7A5-06857BAB021C}" srcOrd="4" destOrd="0" presId="urn:microsoft.com/office/officeart/2018/2/layout/IconVerticalSolidList"/>
    <dgm:cxn modelId="{F93F1915-5EB0-2A4E-972E-3F9A82434FE3}" type="presParOf" srcId="{2C7F55D1-260A-4C01-B7A5-06857BAB021C}" destId="{08B1C6DD-09BD-4FAC-BBAA-59F64ACC48B0}" srcOrd="0" destOrd="0" presId="urn:microsoft.com/office/officeart/2018/2/layout/IconVerticalSolidList"/>
    <dgm:cxn modelId="{852E972D-50A5-1A42-81EC-6E70DA2461B7}" type="presParOf" srcId="{2C7F55D1-260A-4C01-B7A5-06857BAB021C}" destId="{8B5DD0DF-50E7-4C5A-8C1A-8E877F0157B1}" srcOrd="1" destOrd="0" presId="urn:microsoft.com/office/officeart/2018/2/layout/IconVerticalSolidList"/>
    <dgm:cxn modelId="{7ADA15C1-1CEC-924E-ABFA-7F4F023FC460}" type="presParOf" srcId="{2C7F55D1-260A-4C01-B7A5-06857BAB021C}" destId="{54FCB96B-E41D-4A35-9E1F-1283C0FB60FB}" srcOrd="2" destOrd="0" presId="urn:microsoft.com/office/officeart/2018/2/layout/IconVerticalSolidList"/>
    <dgm:cxn modelId="{05CD2FD7-D3BB-C04A-97B0-A9141CCA812A}" type="presParOf" srcId="{2C7F55D1-260A-4C01-B7A5-06857BAB021C}" destId="{C7F8EA42-43B9-4EE6-925F-4D9D38E9576D}" srcOrd="3" destOrd="0" presId="urn:microsoft.com/office/officeart/2018/2/layout/IconVerticalSolidList"/>
    <dgm:cxn modelId="{867FC774-8A6B-9946-87A0-67F3C504FE79}" type="presParOf" srcId="{5B7A0EE0-6CCE-49AF-87B3-046A88EAC7FA}" destId="{AC1165C4-2A09-4BD9-ACCD-25B904563404}" srcOrd="5" destOrd="0" presId="urn:microsoft.com/office/officeart/2018/2/layout/IconVerticalSolidList"/>
    <dgm:cxn modelId="{D9A7DA90-569F-8148-9E71-94F590DBB761}" type="presParOf" srcId="{5B7A0EE0-6CCE-49AF-87B3-046A88EAC7FA}" destId="{9584AFD6-8BA7-4BC7-A506-CC6C749BA2B8}" srcOrd="6" destOrd="0" presId="urn:microsoft.com/office/officeart/2018/2/layout/IconVerticalSolidList"/>
    <dgm:cxn modelId="{50644435-E5C7-1B43-9E30-900242BEC681}" type="presParOf" srcId="{9584AFD6-8BA7-4BC7-A506-CC6C749BA2B8}" destId="{7AA77037-07FA-410A-9419-1DEF83B96AE3}" srcOrd="0" destOrd="0" presId="urn:microsoft.com/office/officeart/2018/2/layout/IconVerticalSolidList"/>
    <dgm:cxn modelId="{0925FF94-EF76-F94E-BF72-C5BDBA0F4E58}" type="presParOf" srcId="{9584AFD6-8BA7-4BC7-A506-CC6C749BA2B8}" destId="{3D4A572D-F0F0-4C2E-800A-6C2E5F072984}" srcOrd="1" destOrd="0" presId="urn:microsoft.com/office/officeart/2018/2/layout/IconVerticalSolidList"/>
    <dgm:cxn modelId="{9ED515B4-984F-6848-AACC-375FE23163AC}" type="presParOf" srcId="{9584AFD6-8BA7-4BC7-A506-CC6C749BA2B8}" destId="{15A18848-F9BE-4134-9E4D-A0715B166174}" srcOrd="2" destOrd="0" presId="urn:microsoft.com/office/officeart/2018/2/layout/IconVerticalSolidList"/>
    <dgm:cxn modelId="{0C64FA25-E1CD-CB4E-878D-C045E815866D}" type="presParOf" srcId="{9584AFD6-8BA7-4BC7-A506-CC6C749BA2B8}" destId="{D9FC9BA3-5713-4AA7-80AC-8CD83B192AC8}" srcOrd="3" destOrd="0" presId="urn:microsoft.com/office/officeart/2018/2/layout/IconVerticalSolidList"/>
    <dgm:cxn modelId="{726C94CB-4338-E941-BFE3-145F2B5E3C3B}" type="presParOf" srcId="{5B7A0EE0-6CCE-49AF-87B3-046A88EAC7FA}" destId="{7339ECA2-8669-494F-A19D-87A0BE33ED5C}" srcOrd="7" destOrd="0" presId="urn:microsoft.com/office/officeart/2018/2/layout/IconVerticalSolidList"/>
    <dgm:cxn modelId="{ED2C3FB9-BAA0-C74A-B9A7-604D5EB0EE1B}" type="presParOf" srcId="{5B7A0EE0-6CCE-49AF-87B3-046A88EAC7FA}" destId="{B2BDD13A-6EF5-4476-A56E-2BF4F70B0F1E}" srcOrd="8" destOrd="0" presId="urn:microsoft.com/office/officeart/2018/2/layout/IconVerticalSolidList"/>
    <dgm:cxn modelId="{17656F92-8B38-4546-A9DC-2ED3475562C2}" type="presParOf" srcId="{B2BDD13A-6EF5-4476-A56E-2BF4F70B0F1E}" destId="{338E9EAC-6BE3-4D9B-89D0-647EF756AFDB}" srcOrd="0" destOrd="0" presId="urn:microsoft.com/office/officeart/2018/2/layout/IconVerticalSolidList"/>
    <dgm:cxn modelId="{2CF193BE-756D-344F-8839-949FD588694E}" type="presParOf" srcId="{B2BDD13A-6EF5-4476-A56E-2BF4F70B0F1E}" destId="{9BE87EA4-B2E2-4420-B2D8-71C239FCC36F}" srcOrd="1" destOrd="0" presId="urn:microsoft.com/office/officeart/2018/2/layout/IconVerticalSolidList"/>
    <dgm:cxn modelId="{A007C90B-D969-564C-8A2F-AC188F29F1A7}" type="presParOf" srcId="{B2BDD13A-6EF5-4476-A56E-2BF4F70B0F1E}" destId="{50A9C684-3294-4C13-B9E6-0445C6C6F4F8}" srcOrd="2" destOrd="0" presId="urn:microsoft.com/office/officeart/2018/2/layout/IconVerticalSolidList"/>
    <dgm:cxn modelId="{5A8DC1F5-8B84-AA42-B804-7A0B36776AB1}" type="presParOf" srcId="{B2BDD13A-6EF5-4476-A56E-2BF4F70B0F1E}" destId="{DCC4F263-BF34-4237-A6C4-9DBF773FE40D}" srcOrd="3" destOrd="0" presId="urn:microsoft.com/office/officeart/2018/2/layout/IconVerticalSolidList"/>
    <dgm:cxn modelId="{151ADCB6-1E5A-E441-88C2-E55E42186891}" type="presParOf" srcId="{5B7A0EE0-6CCE-49AF-87B3-046A88EAC7FA}" destId="{017321E3-18CB-4277-85D9-97949B6A5E8D}" srcOrd="9" destOrd="0" presId="urn:microsoft.com/office/officeart/2018/2/layout/IconVerticalSolidList"/>
    <dgm:cxn modelId="{E529409B-0FAC-6842-8666-2E38E7FBE6DB}" type="presParOf" srcId="{5B7A0EE0-6CCE-49AF-87B3-046A88EAC7FA}" destId="{D097E741-556C-4F31-A004-7915859F6504}" srcOrd="10" destOrd="0" presId="urn:microsoft.com/office/officeart/2018/2/layout/IconVerticalSolidList"/>
    <dgm:cxn modelId="{F3E46C32-F730-DD4F-AA11-488F795A8315}" type="presParOf" srcId="{D097E741-556C-4F31-A004-7915859F6504}" destId="{7CC9189A-F958-49CB-976D-B8C8D245910D}" srcOrd="0" destOrd="0" presId="urn:microsoft.com/office/officeart/2018/2/layout/IconVerticalSolidList"/>
    <dgm:cxn modelId="{0E30E1A7-2E09-A543-B0A7-3566E55D7455}" type="presParOf" srcId="{D097E741-556C-4F31-A004-7915859F6504}" destId="{B6CD7FD5-8AEE-49E2-9E94-FD53D1F7D325}" srcOrd="1" destOrd="0" presId="urn:microsoft.com/office/officeart/2018/2/layout/IconVerticalSolidList"/>
    <dgm:cxn modelId="{DE362235-773D-5B49-8A08-77D7AABC09E0}" type="presParOf" srcId="{D097E741-556C-4F31-A004-7915859F6504}" destId="{DB805088-C660-4013-9F0A-779079AE00B5}" srcOrd="2" destOrd="0" presId="urn:microsoft.com/office/officeart/2018/2/layout/IconVerticalSolidList"/>
    <dgm:cxn modelId="{D6C5CF10-9C6E-7F47-B0EA-022FF18B8FBA}" type="presParOf" srcId="{D097E741-556C-4F31-A004-7915859F6504}" destId="{1271A8CC-2EBF-48EA-958F-FFF4A43093C6}" srcOrd="3" destOrd="0" presId="urn:microsoft.com/office/officeart/2018/2/layout/IconVerticalSolidList"/>
    <dgm:cxn modelId="{71DC2434-F7E0-894C-81B5-45B694169EC2}" type="presParOf" srcId="{5B7A0EE0-6CCE-49AF-87B3-046A88EAC7FA}" destId="{46966CE1-1C75-4C05-A232-F0C771FCF00B}" srcOrd="11" destOrd="0" presId="urn:microsoft.com/office/officeart/2018/2/layout/IconVerticalSolidList"/>
    <dgm:cxn modelId="{03B29BFA-50C0-344E-B39F-3DB8B3C75E13}" type="presParOf" srcId="{5B7A0EE0-6CCE-49AF-87B3-046A88EAC7FA}" destId="{F216808A-907B-434C-AD41-20CC5CA31180}" srcOrd="12" destOrd="0" presId="urn:microsoft.com/office/officeart/2018/2/layout/IconVerticalSolidList"/>
    <dgm:cxn modelId="{177F2220-0A27-B548-BACC-33CED2A98ED8}" type="presParOf" srcId="{F216808A-907B-434C-AD41-20CC5CA31180}" destId="{1ACA2327-87DE-447A-9921-0EA13A0569B5}" srcOrd="0" destOrd="0" presId="urn:microsoft.com/office/officeart/2018/2/layout/IconVerticalSolidList"/>
    <dgm:cxn modelId="{01326B5F-8CE8-9741-89DB-4ECF33408660}" type="presParOf" srcId="{F216808A-907B-434C-AD41-20CC5CA31180}" destId="{4D06C8F5-64F8-4C94-AD22-65754FE6CAD7}" srcOrd="1" destOrd="0" presId="urn:microsoft.com/office/officeart/2018/2/layout/IconVerticalSolidList"/>
    <dgm:cxn modelId="{812D0039-267C-5F4A-B300-4A714C86FF5F}" type="presParOf" srcId="{F216808A-907B-434C-AD41-20CC5CA31180}" destId="{D1A5BF01-D7A6-429E-AA0B-C8716944421F}" srcOrd="2" destOrd="0" presId="urn:microsoft.com/office/officeart/2018/2/layout/IconVerticalSolidList"/>
    <dgm:cxn modelId="{48DF915F-DFA4-314A-ACC3-A77C1233686F}" type="presParOf" srcId="{F216808A-907B-434C-AD41-20CC5CA31180}" destId="{48607425-CF1C-4ED7-A7A8-56FCB718A074}" srcOrd="3" destOrd="0" presId="urn:microsoft.com/office/officeart/2018/2/layout/IconVerticalSolidList"/>
    <dgm:cxn modelId="{146273DD-F8D2-074F-89EC-51C2BA706777}" type="presParOf" srcId="{5B7A0EE0-6CCE-49AF-87B3-046A88EAC7FA}" destId="{22C1942B-E859-4CAF-966E-111009046D9A}" srcOrd="13" destOrd="0" presId="urn:microsoft.com/office/officeart/2018/2/layout/IconVerticalSolidList"/>
    <dgm:cxn modelId="{B8640356-D497-F644-A7F5-4C6B122C8B6C}" type="presParOf" srcId="{5B7A0EE0-6CCE-49AF-87B3-046A88EAC7FA}" destId="{58149DF9-CE6D-4A5D-A267-7FAAFECCF330}" srcOrd="14" destOrd="0" presId="urn:microsoft.com/office/officeart/2018/2/layout/IconVerticalSolidList"/>
    <dgm:cxn modelId="{FEDCDE47-F857-C045-ACCC-DC29C9E80F99}" type="presParOf" srcId="{58149DF9-CE6D-4A5D-A267-7FAAFECCF330}" destId="{5CAF25C9-C4C5-413D-819C-17499895232A}" srcOrd="0" destOrd="0" presId="urn:microsoft.com/office/officeart/2018/2/layout/IconVerticalSolidList"/>
    <dgm:cxn modelId="{C8AB7377-B5DF-F247-8019-5CF99AF2FC28}" type="presParOf" srcId="{58149DF9-CE6D-4A5D-A267-7FAAFECCF330}" destId="{766A3FD0-6A3E-47D4-81E5-71FD9C044D68}" srcOrd="1" destOrd="0" presId="urn:microsoft.com/office/officeart/2018/2/layout/IconVerticalSolidList"/>
    <dgm:cxn modelId="{ECDE4423-AC0F-0C44-9348-463ED8493343}" type="presParOf" srcId="{58149DF9-CE6D-4A5D-A267-7FAAFECCF330}" destId="{0D835C50-4D09-4C05-96B4-454E82FD0FE9}" srcOrd="2" destOrd="0" presId="urn:microsoft.com/office/officeart/2018/2/layout/IconVerticalSolidList"/>
    <dgm:cxn modelId="{AAF7DD99-1313-1A4E-B33F-C435FC5B582B}" type="presParOf" srcId="{58149DF9-CE6D-4A5D-A267-7FAAFECCF330}" destId="{9A81567C-372C-4468-A60D-D90D49D0DDE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B3D353-2423-4F6E-BA58-5E9E62F1481E}"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C035D43C-9136-45D6-A2F3-FCAE1486F4A4}">
      <dgm:prSet/>
      <dgm:spPr/>
      <dgm:t>
        <a:bodyPr/>
        <a:lstStyle/>
        <a:p>
          <a:pPr>
            <a:lnSpc>
              <a:spcPct val="100000"/>
            </a:lnSpc>
          </a:pPr>
          <a:r>
            <a:rPr lang="en-US" b="1" i="0"/>
            <a:t>Community CPR</a:t>
          </a:r>
          <a:endParaRPr lang="en-US"/>
        </a:p>
      </dgm:t>
    </dgm:pt>
    <dgm:pt modelId="{70D7F95A-AB8C-4A0F-8F44-322F032C4715}" type="parTrans" cxnId="{F92B72D2-536B-4670-B98A-3B8629926208}">
      <dgm:prSet/>
      <dgm:spPr/>
      <dgm:t>
        <a:bodyPr/>
        <a:lstStyle/>
        <a:p>
          <a:endParaRPr lang="en-US"/>
        </a:p>
      </dgm:t>
    </dgm:pt>
    <dgm:pt modelId="{5B5E2704-9036-42F5-A5F4-5BC4CCF8DAD4}" type="sibTrans" cxnId="{F92B72D2-536B-4670-B98A-3B8629926208}">
      <dgm:prSet/>
      <dgm:spPr/>
      <dgm:t>
        <a:bodyPr/>
        <a:lstStyle/>
        <a:p>
          <a:endParaRPr lang="en-US"/>
        </a:p>
      </dgm:t>
    </dgm:pt>
    <dgm:pt modelId="{B24BA5F8-61A4-486D-B76E-C2757EAC1985}">
      <dgm:prSet/>
      <dgm:spPr/>
      <dgm:t>
        <a:bodyPr/>
        <a:lstStyle/>
        <a:p>
          <a:pPr>
            <a:lnSpc>
              <a:spcPct val="100000"/>
            </a:lnSpc>
          </a:pPr>
          <a:r>
            <a:rPr lang="en-US" b="1" i="0"/>
            <a:t>Stop the Bleed</a:t>
          </a:r>
          <a:endParaRPr lang="en-US"/>
        </a:p>
      </dgm:t>
    </dgm:pt>
    <dgm:pt modelId="{54365E75-5A89-43C0-AB52-0F2D268E92F4}" type="parTrans" cxnId="{1F97458F-49D2-4C02-8149-D6D5CAEBBDED}">
      <dgm:prSet/>
      <dgm:spPr/>
      <dgm:t>
        <a:bodyPr/>
        <a:lstStyle/>
        <a:p>
          <a:endParaRPr lang="en-US"/>
        </a:p>
      </dgm:t>
    </dgm:pt>
    <dgm:pt modelId="{2E3DB648-EBC8-4792-9187-A95A00E47C49}" type="sibTrans" cxnId="{1F97458F-49D2-4C02-8149-D6D5CAEBBDED}">
      <dgm:prSet/>
      <dgm:spPr/>
      <dgm:t>
        <a:bodyPr/>
        <a:lstStyle/>
        <a:p>
          <a:endParaRPr lang="en-US"/>
        </a:p>
      </dgm:t>
    </dgm:pt>
    <dgm:pt modelId="{C75AA8C2-C106-4E58-858B-B2662AB61FDF}">
      <dgm:prSet/>
      <dgm:spPr/>
      <dgm:t>
        <a:bodyPr/>
        <a:lstStyle/>
        <a:p>
          <a:pPr>
            <a:lnSpc>
              <a:spcPct val="100000"/>
            </a:lnSpc>
          </a:pPr>
          <a:r>
            <a:rPr lang="en-US" b="1" i="0"/>
            <a:t>Narcan / Naloxone Use </a:t>
          </a:r>
          <a:endParaRPr lang="en-US"/>
        </a:p>
      </dgm:t>
    </dgm:pt>
    <dgm:pt modelId="{17A6AB58-C6D0-4AA8-BE6F-313A9F865B6F}" type="parTrans" cxnId="{D8DBA1C9-D0FE-4719-A6D3-1B3FC2A3C5DC}">
      <dgm:prSet/>
      <dgm:spPr/>
      <dgm:t>
        <a:bodyPr/>
        <a:lstStyle/>
        <a:p>
          <a:endParaRPr lang="en-US"/>
        </a:p>
      </dgm:t>
    </dgm:pt>
    <dgm:pt modelId="{6D00F125-6221-425D-B336-2D8CD5FDB9A3}" type="sibTrans" cxnId="{D8DBA1C9-D0FE-4719-A6D3-1B3FC2A3C5DC}">
      <dgm:prSet/>
      <dgm:spPr/>
      <dgm:t>
        <a:bodyPr/>
        <a:lstStyle/>
        <a:p>
          <a:endParaRPr lang="en-US"/>
        </a:p>
      </dgm:t>
    </dgm:pt>
    <dgm:pt modelId="{F0C1BDC1-0AE3-4687-ADF6-EA60A7C2FFF0}">
      <dgm:prSet/>
      <dgm:spPr/>
      <dgm:t>
        <a:bodyPr/>
        <a:lstStyle/>
        <a:p>
          <a:pPr>
            <a:lnSpc>
              <a:spcPct val="100000"/>
            </a:lnSpc>
          </a:pPr>
          <a:r>
            <a:rPr lang="en-US" b="1" i="0"/>
            <a:t>Fire and Fall Safety for Aging Adults </a:t>
          </a:r>
          <a:endParaRPr lang="en-US"/>
        </a:p>
      </dgm:t>
    </dgm:pt>
    <dgm:pt modelId="{2D335DFB-0414-4521-BB9A-5F2E4A75326B}" type="parTrans" cxnId="{8F6D6EF8-5E57-43F3-ADDB-317586ACC4E2}">
      <dgm:prSet/>
      <dgm:spPr/>
      <dgm:t>
        <a:bodyPr/>
        <a:lstStyle/>
        <a:p>
          <a:endParaRPr lang="en-US"/>
        </a:p>
      </dgm:t>
    </dgm:pt>
    <dgm:pt modelId="{177C74B0-CCD9-4A64-AD75-180A3DDE1C76}" type="sibTrans" cxnId="{8F6D6EF8-5E57-43F3-ADDB-317586ACC4E2}">
      <dgm:prSet/>
      <dgm:spPr/>
      <dgm:t>
        <a:bodyPr/>
        <a:lstStyle/>
        <a:p>
          <a:endParaRPr lang="en-US"/>
        </a:p>
      </dgm:t>
    </dgm:pt>
    <dgm:pt modelId="{7C69E910-7E2F-4C47-B750-F2901F3B134B}">
      <dgm:prSet/>
      <dgm:spPr/>
      <dgm:t>
        <a:bodyPr/>
        <a:lstStyle/>
        <a:p>
          <a:pPr>
            <a:lnSpc>
              <a:spcPct val="100000"/>
            </a:lnSpc>
          </a:pPr>
          <a:r>
            <a:rPr lang="en-US" b="1" i="0"/>
            <a:t>Fire Prevention Safety House </a:t>
          </a:r>
          <a:endParaRPr lang="en-US"/>
        </a:p>
      </dgm:t>
    </dgm:pt>
    <dgm:pt modelId="{7E4DD9B9-4B32-4BAC-94CA-B7DF08B51CBC}" type="parTrans" cxnId="{97FF32DB-8537-4A4F-B09C-9D2CCA29B761}">
      <dgm:prSet/>
      <dgm:spPr/>
      <dgm:t>
        <a:bodyPr/>
        <a:lstStyle/>
        <a:p>
          <a:endParaRPr lang="en-US"/>
        </a:p>
      </dgm:t>
    </dgm:pt>
    <dgm:pt modelId="{BC9DB468-814F-416A-BCD0-3F1BFB4CAD09}" type="sibTrans" cxnId="{97FF32DB-8537-4A4F-B09C-9D2CCA29B761}">
      <dgm:prSet/>
      <dgm:spPr/>
      <dgm:t>
        <a:bodyPr/>
        <a:lstStyle/>
        <a:p>
          <a:endParaRPr lang="en-US"/>
        </a:p>
      </dgm:t>
    </dgm:pt>
    <dgm:pt modelId="{0C8A2A36-9D60-4CBE-ADD3-EC192FFCF325}">
      <dgm:prSet/>
      <dgm:spPr/>
      <dgm:t>
        <a:bodyPr/>
        <a:lstStyle/>
        <a:p>
          <a:pPr>
            <a:lnSpc>
              <a:spcPct val="100000"/>
            </a:lnSpc>
          </a:pPr>
          <a:r>
            <a:rPr lang="en-US" b="1" i="0"/>
            <a:t>Home Safety Visits</a:t>
          </a:r>
          <a:endParaRPr lang="en-US"/>
        </a:p>
      </dgm:t>
    </dgm:pt>
    <dgm:pt modelId="{7CD0E322-FE6A-4E2C-BACE-A7EDF7CD8E1F}" type="parTrans" cxnId="{7321906B-9644-4BFF-9102-EA8CE034A3E1}">
      <dgm:prSet/>
      <dgm:spPr/>
      <dgm:t>
        <a:bodyPr/>
        <a:lstStyle/>
        <a:p>
          <a:endParaRPr lang="en-US"/>
        </a:p>
      </dgm:t>
    </dgm:pt>
    <dgm:pt modelId="{F68D1B0C-DEBC-4799-8B9D-15E7EA415066}" type="sibTrans" cxnId="{7321906B-9644-4BFF-9102-EA8CE034A3E1}">
      <dgm:prSet/>
      <dgm:spPr/>
      <dgm:t>
        <a:bodyPr/>
        <a:lstStyle/>
        <a:p>
          <a:endParaRPr lang="en-US"/>
        </a:p>
      </dgm:t>
    </dgm:pt>
    <dgm:pt modelId="{4EF02847-ECCE-4EA0-8585-982EA06CBE51}">
      <dgm:prSet/>
      <dgm:spPr/>
      <dgm:t>
        <a:bodyPr/>
        <a:lstStyle/>
        <a:p>
          <a:pPr>
            <a:lnSpc>
              <a:spcPct val="100000"/>
            </a:lnSpc>
          </a:pPr>
          <a:r>
            <a:rPr lang="en-US" b="1" i="0"/>
            <a:t>Smoke Alarm Canvassing </a:t>
          </a:r>
          <a:endParaRPr lang="en-US"/>
        </a:p>
      </dgm:t>
    </dgm:pt>
    <dgm:pt modelId="{AF387106-E10B-4F6A-A32F-0E5084F0E91D}" type="parTrans" cxnId="{7BA877A2-A35C-4AB1-B1A5-A758F0EF7BE6}">
      <dgm:prSet/>
      <dgm:spPr/>
      <dgm:t>
        <a:bodyPr/>
        <a:lstStyle/>
        <a:p>
          <a:endParaRPr lang="en-US"/>
        </a:p>
      </dgm:t>
    </dgm:pt>
    <dgm:pt modelId="{CF77F01C-E918-4A8F-937E-EB5A74656182}" type="sibTrans" cxnId="{7BA877A2-A35C-4AB1-B1A5-A758F0EF7BE6}">
      <dgm:prSet/>
      <dgm:spPr/>
      <dgm:t>
        <a:bodyPr/>
        <a:lstStyle/>
        <a:p>
          <a:endParaRPr lang="en-US"/>
        </a:p>
      </dgm:t>
    </dgm:pt>
    <dgm:pt modelId="{0950171E-A406-41CF-96AA-D318A41520A5}">
      <dgm:prSet/>
      <dgm:spPr/>
      <dgm:t>
        <a:bodyPr/>
        <a:lstStyle/>
        <a:p>
          <a:pPr>
            <a:lnSpc>
              <a:spcPct val="100000"/>
            </a:lnSpc>
          </a:pPr>
          <a:r>
            <a:rPr lang="en-US" b="1" i="0"/>
            <a:t>Safe Kids</a:t>
          </a:r>
          <a:endParaRPr lang="en-US"/>
        </a:p>
      </dgm:t>
    </dgm:pt>
    <dgm:pt modelId="{0967CBAE-17CE-418C-AAD4-B2F496DEDF1E}" type="parTrans" cxnId="{44C44001-398E-429E-B090-F37773B03F1C}">
      <dgm:prSet/>
      <dgm:spPr/>
      <dgm:t>
        <a:bodyPr/>
        <a:lstStyle/>
        <a:p>
          <a:endParaRPr lang="en-US"/>
        </a:p>
      </dgm:t>
    </dgm:pt>
    <dgm:pt modelId="{9600106A-FE45-4B21-941C-853533B82FDA}" type="sibTrans" cxnId="{44C44001-398E-429E-B090-F37773B03F1C}">
      <dgm:prSet/>
      <dgm:spPr/>
      <dgm:t>
        <a:bodyPr/>
        <a:lstStyle/>
        <a:p>
          <a:endParaRPr lang="en-US"/>
        </a:p>
      </dgm:t>
    </dgm:pt>
    <dgm:pt modelId="{5B7A0EE0-6CCE-49AF-87B3-046A88EAC7FA}" type="pres">
      <dgm:prSet presAssocID="{45B3D353-2423-4F6E-BA58-5E9E62F1481E}" presName="root" presStyleCnt="0">
        <dgm:presLayoutVars>
          <dgm:dir/>
          <dgm:resizeHandles val="exact"/>
        </dgm:presLayoutVars>
      </dgm:prSet>
      <dgm:spPr/>
    </dgm:pt>
    <dgm:pt modelId="{4CA4E410-364E-4DDF-BD3D-466F33D17535}" type="pres">
      <dgm:prSet presAssocID="{C035D43C-9136-45D6-A2F3-FCAE1486F4A4}" presName="compNode" presStyleCnt="0"/>
      <dgm:spPr/>
    </dgm:pt>
    <dgm:pt modelId="{9A981B41-C42D-412F-9C54-1EE455F2CE6E}" type="pres">
      <dgm:prSet presAssocID="{C035D43C-9136-45D6-A2F3-FCAE1486F4A4}" presName="bgRect" presStyleLbl="bgShp" presStyleIdx="0" presStyleCnt="8"/>
      <dgm:spPr/>
    </dgm:pt>
    <dgm:pt modelId="{F5E4E6F0-6797-4E8F-A9DD-CD1B4C14A81B}" type="pres">
      <dgm:prSet presAssocID="{C035D43C-9136-45D6-A2F3-FCAE1486F4A4}"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330CE7A0-51FA-41BB-A6D8-134BFA623990}" type="pres">
      <dgm:prSet presAssocID="{C035D43C-9136-45D6-A2F3-FCAE1486F4A4}" presName="spaceRect" presStyleCnt="0"/>
      <dgm:spPr/>
    </dgm:pt>
    <dgm:pt modelId="{DE97DA9A-1468-4A8F-A3BA-8759C22947CE}" type="pres">
      <dgm:prSet presAssocID="{C035D43C-9136-45D6-A2F3-FCAE1486F4A4}" presName="parTx" presStyleLbl="revTx" presStyleIdx="0" presStyleCnt="8">
        <dgm:presLayoutVars>
          <dgm:chMax val="0"/>
          <dgm:chPref val="0"/>
        </dgm:presLayoutVars>
      </dgm:prSet>
      <dgm:spPr/>
    </dgm:pt>
    <dgm:pt modelId="{4EEAADDC-1719-4208-BC35-EF5393B53A40}" type="pres">
      <dgm:prSet presAssocID="{5B5E2704-9036-42F5-A5F4-5BC4CCF8DAD4}" presName="sibTrans" presStyleCnt="0"/>
      <dgm:spPr/>
    </dgm:pt>
    <dgm:pt modelId="{5D45C525-0965-48EB-876B-8DD8144B7AE2}" type="pres">
      <dgm:prSet presAssocID="{B24BA5F8-61A4-486D-B76E-C2757EAC1985}" presName="compNode" presStyleCnt="0"/>
      <dgm:spPr/>
    </dgm:pt>
    <dgm:pt modelId="{84940E8B-0438-4B25-83F5-64A6F186350D}" type="pres">
      <dgm:prSet presAssocID="{B24BA5F8-61A4-486D-B76E-C2757EAC1985}" presName="bgRect" presStyleLbl="bgShp" presStyleIdx="1" presStyleCnt="8"/>
      <dgm:spPr/>
    </dgm:pt>
    <dgm:pt modelId="{15689E1E-EEE8-4C7C-A358-A73D9AE5840C}" type="pres">
      <dgm:prSet presAssocID="{B24BA5F8-61A4-486D-B76E-C2757EAC1985}"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sed Hand"/>
        </a:ext>
      </dgm:extLst>
    </dgm:pt>
    <dgm:pt modelId="{53426B60-E9E2-4FE0-ADCE-37ECCC8E0D85}" type="pres">
      <dgm:prSet presAssocID="{B24BA5F8-61A4-486D-B76E-C2757EAC1985}" presName="spaceRect" presStyleCnt="0"/>
      <dgm:spPr/>
    </dgm:pt>
    <dgm:pt modelId="{C46552AF-8DD3-4F37-98F7-4F16E0556B5B}" type="pres">
      <dgm:prSet presAssocID="{B24BA5F8-61A4-486D-B76E-C2757EAC1985}" presName="parTx" presStyleLbl="revTx" presStyleIdx="1" presStyleCnt="8">
        <dgm:presLayoutVars>
          <dgm:chMax val="0"/>
          <dgm:chPref val="0"/>
        </dgm:presLayoutVars>
      </dgm:prSet>
      <dgm:spPr/>
    </dgm:pt>
    <dgm:pt modelId="{C04FA9BC-2BF1-474F-9AB8-7FB9AE743CB3}" type="pres">
      <dgm:prSet presAssocID="{2E3DB648-EBC8-4792-9187-A95A00E47C49}" presName="sibTrans" presStyleCnt="0"/>
      <dgm:spPr/>
    </dgm:pt>
    <dgm:pt modelId="{2C7F55D1-260A-4C01-B7A5-06857BAB021C}" type="pres">
      <dgm:prSet presAssocID="{C75AA8C2-C106-4E58-858B-B2662AB61FDF}" presName="compNode" presStyleCnt="0"/>
      <dgm:spPr/>
    </dgm:pt>
    <dgm:pt modelId="{08B1C6DD-09BD-4FAC-BBAA-59F64ACC48B0}" type="pres">
      <dgm:prSet presAssocID="{C75AA8C2-C106-4E58-858B-B2662AB61FDF}" presName="bgRect" presStyleLbl="bgShp" presStyleIdx="2" presStyleCnt="8"/>
      <dgm:spPr/>
    </dgm:pt>
    <dgm:pt modelId="{8B5DD0DF-50E7-4C5A-8C1A-8E877F0157B1}" type="pres">
      <dgm:prSet presAssocID="{C75AA8C2-C106-4E58-858B-B2662AB61FDF}"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54FCB96B-E41D-4A35-9E1F-1283C0FB60FB}" type="pres">
      <dgm:prSet presAssocID="{C75AA8C2-C106-4E58-858B-B2662AB61FDF}" presName="spaceRect" presStyleCnt="0"/>
      <dgm:spPr/>
    </dgm:pt>
    <dgm:pt modelId="{C7F8EA42-43B9-4EE6-925F-4D9D38E9576D}" type="pres">
      <dgm:prSet presAssocID="{C75AA8C2-C106-4E58-858B-B2662AB61FDF}" presName="parTx" presStyleLbl="revTx" presStyleIdx="2" presStyleCnt="8">
        <dgm:presLayoutVars>
          <dgm:chMax val="0"/>
          <dgm:chPref val="0"/>
        </dgm:presLayoutVars>
      </dgm:prSet>
      <dgm:spPr/>
    </dgm:pt>
    <dgm:pt modelId="{AC1165C4-2A09-4BD9-ACCD-25B904563404}" type="pres">
      <dgm:prSet presAssocID="{6D00F125-6221-425D-B336-2D8CD5FDB9A3}" presName="sibTrans" presStyleCnt="0"/>
      <dgm:spPr/>
    </dgm:pt>
    <dgm:pt modelId="{9584AFD6-8BA7-4BC7-A506-CC6C749BA2B8}" type="pres">
      <dgm:prSet presAssocID="{F0C1BDC1-0AE3-4687-ADF6-EA60A7C2FFF0}" presName="compNode" presStyleCnt="0"/>
      <dgm:spPr/>
    </dgm:pt>
    <dgm:pt modelId="{7AA77037-07FA-410A-9419-1DEF83B96AE3}" type="pres">
      <dgm:prSet presAssocID="{F0C1BDC1-0AE3-4687-ADF6-EA60A7C2FFF0}" presName="bgRect" presStyleLbl="bgShp" presStyleIdx="3" presStyleCnt="8"/>
      <dgm:spPr/>
    </dgm:pt>
    <dgm:pt modelId="{3D4A572D-F0F0-4C2E-800A-6C2E5F072984}" type="pres">
      <dgm:prSet presAssocID="{F0C1BDC1-0AE3-4687-ADF6-EA60A7C2FFF0}"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Cane"/>
        </a:ext>
      </dgm:extLst>
    </dgm:pt>
    <dgm:pt modelId="{15A18848-F9BE-4134-9E4D-A0715B166174}" type="pres">
      <dgm:prSet presAssocID="{F0C1BDC1-0AE3-4687-ADF6-EA60A7C2FFF0}" presName="spaceRect" presStyleCnt="0"/>
      <dgm:spPr/>
    </dgm:pt>
    <dgm:pt modelId="{D9FC9BA3-5713-4AA7-80AC-8CD83B192AC8}" type="pres">
      <dgm:prSet presAssocID="{F0C1BDC1-0AE3-4687-ADF6-EA60A7C2FFF0}" presName="parTx" presStyleLbl="revTx" presStyleIdx="3" presStyleCnt="8">
        <dgm:presLayoutVars>
          <dgm:chMax val="0"/>
          <dgm:chPref val="0"/>
        </dgm:presLayoutVars>
      </dgm:prSet>
      <dgm:spPr/>
    </dgm:pt>
    <dgm:pt modelId="{7339ECA2-8669-494F-A19D-87A0BE33ED5C}" type="pres">
      <dgm:prSet presAssocID="{177C74B0-CCD9-4A64-AD75-180A3DDE1C76}" presName="sibTrans" presStyleCnt="0"/>
      <dgm:spPr/>
    </dgm:pt>
    <dgm:pt modelId="{B2BDD13A-6EF5-4476-A56E-2BF4F70B0F1E}" type="pres">
      <dgm:prSet presAssocID="{7C69E910-7E2F-4C47-B750-F2901F3B134B}" presName="compNode" presStyleCnt="0"/>
      <dgm:spPr/>
    </dgm:pt>
    <dgm:pt modelId="{338E9EAC-6BE3-4D9B-89D0-647EF756AFDB}" type="pres">
      <dgm:prSet presAssocID="{7C69E910-7E2F-4C47-B750-F2901F3B134B}" presName="bgRect" presStyleLbl="bgShp" presStyleIdx="4" presStyleCnt="8"/>
      <dgm:spPr/>
    </dgm:pt>
    <dgm:pt modelId="{9BE87EA4-B2E2-4420-B2D8-71C239FCC36F}" type="pres">
      <dgm:prSet presAssocID="{7C69E910-7E2F-4C47-B750-F2901F3B134B}"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re"/>
        </a:ext>
      </dgm:extLst>
    </dgm:pt>
    <dgm:pt modelId="{50A9C684-3294-4C13-B9E6-0445C6C6F4F8}" type="pres">
      <dgm:prSet presAssocID="{7C69E910-7E2F-4C47-B750-F2901F3B134B}" presName="spaceRect" presStyleCnt="0"/>
      <dgm:spPr/>
    </dgm:pt>
    <dgm:pt modelId="{DCC4F263-BF34-4237-A6C4-9DBF773FE40D}" type="pres">
      <dgm:prSet presAssocID="{7C69E910-7E2F-4C47-B750-F2901F3B134B}" presName="parTx" presStyleLbl="revTx" presStyleIdx="4" presStyleCnt="8">
        <dgm:presLayoutVars>
          <dgm:chMax val="0"/>
          <dgm:chPref val="0"/>
        </dgm:presLayoutVars>
      </dgm:prSet>
      <dgm:spPr/>
    </dgm:pt>
    <dgm:pt modelId="{017321E3-18CB-4277-85D9-97949B6A5E8D}" type="pres">
      <dgm:prSet presAssocID="{BC9DB468-814F-416A-BCD0-3F1BFB4CAD09}" presName="sibTrans" presStyleCnt="0"/>
      <dgm:spPr/>
    </dgm:pt>
    <dgm:pt modelId="{D097E741-556C-4F31-A004-7915859F6504}" type="pres">
      <dgm:prSet presAssocID="{0C8A2A36-9D60-4CBE-ADD3-EC192FFCF325}" presName="compNode" presStyleCnt="0"/>
      <dgm:spPr/>
    </dgm:pt>
    <dgm:pt modelId="{7CC9189A-F958-49CB-976D-B8C8D245910D}" type="pres">
      <dgm:prSet presAssocID="{0C8A2A36-9D60-4CBE-ADD3-EC192FFCF325}" presName="bgRect" presStyleLbl="bgShp" presStyleIdx="5" presStyleCnt="8"/>
      <dgm:spPr/>
    </dgm:pt>
    <dgm:pt modelId="{B6CD7FD5-8AEE-49E2-9E94-FD53D1F7D325}" type="pres">
      <dgm:prSet presAssocID="{0C8A2A36-9D60-4CBE-ADD3-EC192FFCF325}"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ome"/>
        </a:ext>
      </dgm:extLst>
    </dgm:pt>
    <dgm:pt modelId="{DB805088-C660-4013-9F0A-779079AE00B5}" type="pres">
      <dgm:prSet presAssocID="{0C8A2A36-9D60-4CBE-ADD3-EC192FFCF325}" presName="spaceRect" presStyleCnt="0"/>
      <dgm:spPr/>
    </dgm:pt>
    <dgm:pt modelId="{1271A8CC-2EBF-48EA-958F-FFF4A43093C6}" type="pres">
      <dgm:prSet presAssocID="{0C8A2A36-9D60-4CBE-ADD3-EC192FFCF325}" presName="parTx" presStyleLbl="revTx" presStyleIdx="5" presStyleCnt="8">
        <dgm:presLayoutVars>
          <dgm:chMax val="0"/>
          <dgm:chPref val="0"/>
        </dgm:presLayoutVars>
      </dgm:prSet>
      <dgm:spPr/>
    </dgm:pt>
    <dgm:pt modelId="{46966CE1-1C75-4C05-A232-F0C771FCF00B}" type="pres">
      <dgm:prSet presAssocID="{F68D1B0C-DEBC-4799-8B9D-15E7EA415066}" presName="sibTrans" presStyleCnt="0"/>
      <dgm:spPr/>
    </dgm:pt>
    <dgm:pt modelId="{F216808A-907B-434C-AD41-20CC5CA31180}" type="pres">
      <dgm:prSet presAssocID="{4EF02847-ECCE-4EA0-8585-982EA06CBE51}" presName="compNode" presStyleCnt="0"/>
      <dgm:spPr/>
    </dgm:pt>
    <dgm:pt modelId="{1ACA2327-87DE-447A-9921-0EA13A0569B5}" type="pres">
      <dgm:prSet presAssocID="{4EF02847-ECCE-4EA0-8585-982EA06CBE51}" presName="bgRect" presStyleLbl="bgShp" presStyleIdx="6" presStyleCnt="8"/>
      <dgm:spPr/>
    </dgm:pt>
    <dgm:pt modelId="{4D06C8F5-64F8-4C94-AD22-65754FE6CAD7}" type="pres">
      <dgm:prSet presAssocID="{4EF02847-ECCE-4EA0-8585-982EA06CBE51}"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No Smoking"/>
        </a:ext>
      </dgm:extLst>
    </dgm:pt>
    <dgm:pt modelId="{D1A5BF01-D7A6-429E-AA0B-C8716944421F}" type="pres">
      <dgm:prSet presAssocID="{4EF02847-ECCE-4EA0-8585-982EA06CBE51}" presName="spaceRect" presStyleCnt="0"/>
      <dgm:spPr/>
    </dgm:pt>
    <dgm:pt modelId="{48607425-CF1C-4ED7-A7A8-56FCB718A074}" type="pres">
      <dgm:prSet presAssocID="{4EF02847-ECCE-4EA0-8585-982EA06CBE51}" presName="parTx" presStyleLbl="revTx" presStyleIdx="6" presStyleCnt="8">
        <dgm:presLayoutVars>
          <dgm:chMax val="0"/>
          <dgm:chPref val="0"/>
        </dgm:presLayoutVars>
      </dgm:prSet>
      <dgm:spPr/>
    </dgm:pt>
    <dgm:pt modelId="{22C1942B-E859-4CAF-966E-111009046D9A}" type="pres">
      <dgm:prSet presAssocID="{CF77F01C-E918-4A8F-937E-EB5A74656182}" presName="sibTrans" presStyleCnt="0"/>
      <dgm:spPr/>
    </dgm:pt>
    <dgm:pt modelId="{58149DF9-CE6D-4A5D-A267-7FAAFECCF330}" type="pres">
      <dgm:prSet presAssocID="{0950171E-A406-41CF-96AA-D318A41520A5}" presName="compNode" presStyleCnt="0"/>
      <dgm:spPr/>
    </dgm:pt>
    <dgm:pt modelId="{5CAF25C9-C4C5-413D-819C-17499895232A}" type="pres">
      <dgm:prSet presAssocID="{0950171E-A406-41CF-96AA-D318A41520A5}" presName="bgRect" presStyleLbl="bgShp" presStyleIdx="7" presStyleCnt="8"/>
      <dgm:spPr/>
    </dgm:pt>
    <dgm:pt modelId="{766A3FD0-6A3E-47D4-81E5-71FD9C044D68}" type="pres">
      <dgm:prSet presAssocID="{0950171E-A406-41CF-96AA-D318A41520A5}"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hildren"/>
        </a:ext>
      </dgm:extLst>
    </dgm:pt>
    <dgm:pt modelId="{0D835C50-4D09-4C05-96B4-454E82FD0FE9}" type="pres">
      <dgm:prSet presAssocID="{0950171E-A406-41CF-96AA-D318A41520A5}" presName="spaceRect" presStyleCnt="0"/>
      <dgm:spPr/>
    </dgm:pt>
    <dgm:pt modelId="{9A81567C-372C-4468-A60D-D90D49D0DDE1}" type="pres">
      <dgm:prSet presAssocID="{0950171E-A406-41CF-96AA-D318A41520A5}" presName="parTx" presStyleLbl="revTx" presStyleIdx="7" presStyleCnt="8">
        <dgm:presLayoutVars>
          <dgm:chMax val="0"/>
          <dgm:chPref val="0"/>
        </dgm:presLayoutVars>
      </dgm:prSet>
      <dgm:spPr/>
    </dgm:pt>
  </dgm:ptLst>
  <dgm:cxnLst>
    <dgm:cxn modelId="{44C44001-398E-429E-B090-F37773B03F1C}" srcId="{45B3D353-2423-4F6E-BA58-5E9E62F1481E}" destId="{0950171E-A406-41CF-96AA-D318A41520A5}" srcOrd="7" destOrd="0" parTransId="{0967CBAE-17CE-418C-AAD4-B2F496DEDF1E}" sibTransId="{9600106A-FE45-4B21-941C-853533B82FDA}"/>
    <dgm:cxn modelId="{3C8B5A0C-FA30-9747-BE4F-8DEFB3431258}" type="presOf" srcId="{0C8A2A36-9D60-4CBE-ADD3-EC192FFCF325}" destId="{1271A8CC-2EBF-48EA-958F-FFF4A43093C6}" srcOrd="0" destOrd="0" presId="urn:microsoft.com/office/officeart/2018/2/layout/IconVerticalSolidList"/>
    <dgm:cxn modelId="{61DEE523-B2F2-E44B-83D8-77D607927AD9}" type="presOf" srcId="{0950171E-A406-41CF-96AA-D318A41520A5}" destId="{9A81567C-372C-4468-A60D-D90D49D0DDE1}" srcOrd="0" destOrd="0" presId="urn:microsoft.com/office/officeart/2018/2/layout/IconVerticalSolidList"/>
    <dgm:cxn modelId="{989E804E-FB48-8C45-B728-859BC9AA119A}" type="presOf" srcId="{45B3D353-2423-4F6E-BA58-5E9E62F1481E}" destId="{5B7A0EE0-6CCE-49AF-87B3-046A88EAC7FA}" srcOrd="0" destOrd="0" presId="urn:microsoft.com/office/officeart/2018/2/layout/IconVerticalSolidList"/>
    <dgm:cxn modelId="{C060D74E-1DB8-D648-8871-9A5738AC3D23}" type="presOf" srcId="{C75AA8C2-C106-4E58-858B-B2662AB61FDF}" destId="{C7F8EA42-43B9-4EE6-925F-4D9D38E9576D}" srcOrd="0" destOrd="0" presId="urn:microsoft.com/office/officeart/2018/2/layout/IconVerticalSolidList"/>
    <dgm:cxn modelId="{E7245364-1B5E-BA43-BA92-DA607747EAA8}" type="presOf" srcId="{7C69E910-7E2F-4C47-B750-F2901F3B134B}" destId="{DCC4F263-BF34-4237-A6C4-9DBF773FE40D}" srcOrd="0" destOrd="0" presId="urn:microsoft.com/office/officeart/2018/2/layout/IconVerticalSolidList"/>
    <dgm:cxn modelId="{7321906B-9644-4BFF-9102-EA8CE034A3E1}" srcId="{45B3D353-2423-4F6E-BA58-5E9E62F1481E}" destId="{0C8A2A36-9D60-4CBE-ADD3-EC192FFCF325}" srcOrd="5" destOrd="0" parTransId="{7CD0E322-FE6A-4E2C-BACE-A7EDF7CD8E1F}" sibTransId="{F68D1B0C-DEBC-4799-8B9D-15E7EA415066}"/>
    <dgm:cxn modelId="{240F5386-EE87-3244-847C-DDC648996E93}" type="presOf" srcId="{4EF02847-ECCE-4EA0-8585-982EA06CBE51}" destId="{48607425-CF1C-4ED7-A7A8-56FCB718A074}" srcOrd="0" destOrd="0" presId="urn:microsoft.com/office/officeart/2018/2/layout/IconVerticalSolidList"/>
    <dgm:cxn modelId="{4F1B5C8E-576E-2C43-B60F-4B289AF12090}" type="presOf" srcId="{C035D43C-9136-45D6-A2F3-FCAE1486F4A4}" destId="{DE97DA9A-1468-4A8F-A3BA-8759C22947CE}" srcOrd="0" destOrd="0" presId="urn:microsoft.com/office/officeart/2018/2/layout/IconVerticalSolidList"/>
    <dgm:cxn modelId="{1F97458F-49D2-4C02-8149-D6D5CAEBBDED}" srcId="{45B3D353-2423-4F6E-BA58-5E9E62F1481E}" destId="{B24BA5F8-61A4-486D-B76E-C2757EAC1985}" srcOrd="1" destOrd="0" parTransId="{54365E75-5A89-43C0-AB52-0F2D268E92F4}" sibTransId="{2E3DB648-EBC8-4792-9187-A95A00E47C49}"/>
    <dgm:cxn modelId="{7BA877A2-A35C-4AB1-B1A5-A758F0EF7BE6}" srcId="{45B3D353-2423-4F6E-BA58-5E9E62F1481E}" destId="{4EF02847-ECCE-4EA0-8585-982EA06CBE51}" srcOrd="6" destOrd="0" parTransId="{AF387106-E10B-4F6A-A32F-0E5084F0E91D}" sibTransId="{CF77F01C-E918-4A8F-937E-EB5A74656182}"/>
    <dgm:cxn modelId="{85F79CA7-2B1D-0049-B15D-C190CDF38F78}" type="presOf" srcId="{B24BA5F8-61A4-486D-B76E-C2757EAC1985}" destId="{C46552AF-8DD3-4F37-98F7-4F16E0556B5B}" srcOrd="0" destOrd="0" presId="urn:microsoft.com/office/officeart/2018/2/layout/IconVerticalSolidList"/>
    <dgm:cxn modelId="{D8DBA1C9-D0FE-4719-A6D3-1B3FC2A3C5DC}" srcId="{45B3D353-2423-4F6E-BA58-5E9E62F1481E}" destId="{C75AA8C2-C106-4E58-858B-B2662AB61FDF}" srcOrd="2" destOrd="0" parTransId="{17A6AB58-C6D0-4AA8-BE6F-313A9F865B6F}" sibTransId="{6D00F125-6221-425D-B336-2D8CD5FDB9A3}"/>
    <dgm:cxn modelId="{F92B72D2-536B-4670-B98A-3B8629926208}" srcId="{45B3D353-2423-4F6E-BA58-5E9E62F1481E}" destId="{C035D43C-9136-45D6-A2F3-FCAE1486F4A4}" srcOrd="0" destOrd="0" parTransId="{70D7F95A-AB8C-4A0F-8F44-322F032C4715}" sibTransId="{5B5E2704-9036-42F5-A5F4-5BC4CCF8DAD4}"/>
    <dgm:cxn modelId="{77FA0EDB-1B88-4E4E-8BC8-F65EBF2F8C3F}" type="presOf" srcId="{F0C1BDC1-0AE3-4687-ADF6-EA60A7C2FFF0}" destId="{D9FC9BA3-5713-4AA7-80AC-8CD83B192AC8}" srcOrd="0" destOrd="0" presId="urn:microsoft.com/office/officeart/2018/2/layout/IconVerticalSolidList"/>
    <dgm:cxn modelId="{97FF32DB-8537-4A4F-B09C-9D2CCA29B761}" srcId="{45B3D353-2423-4F6E-BA58-5E9E62F1481E}" destId="{7C69E910-7E2F-4C47-B750-F2901F3B134B}" srcOrd="4" destOrd="0" parTransId="{7E4DD9B9-4B32-4BAC-94CA-B7DF08B51CBC}" sibTransId="{BC9DB468-814F-416A-BCD0-3F1BFB4CAD09}"/>
    <dgm:cxn modelId="{8F6D6EF8-5E57-43F3-ADDB-317586ACC4E2}" srcId="{45B3D353-2423-4F6E-BA58-5E9E62F1481E}" destId="{F0C1BDC1-0AE3-4687-ADF6-EA60A7C2FFF0}" srcOrd="3" destOrd="0" parTransId="{2D335DFB-0414-4521-BB9A-5F2E4A75326B}" sibTransId="{177C74B0-CCD9-4A64-AD75-180A3DDE1C76}"/>
    <dgm:cxn modelId="{25ED778F-8F90-6748-8CF6-9C69A4E206D6}" type="presParOf" srcId="{5B7A0EE0-6CCE-49AF-87B3-046A88EAC7FA}" destId="{4CA4E410-364E-4DDF-BD3D-466F33D17535}" srcOrd="0" destOrd="0" presId="urn:microsoft.com/office/officeart/2018/2/layout/IconVerticalSolidList"/>
    <dgm:cxn modelId="{76D89C8D-C0D2-0244-8F53-84330923BD9A}" type="presParOf" srcId="{4CA4E410-364E-4DDF-BD3D-466F33D17535}" destId="{9A981B41-C42D-412F-9C54-1EE455F2CE6E}" srcOrd="0" destOrd="0" presId="urn:microsoft.com/office/officeart/2018/2/layout/IconVerticalSolidList"/>
    <dgm:cxn modelId="{76EB7345-B296-0C42-A037-F6186F5FDB39}" type="presParOf" srcId="{4CA4E410-364E-4DDF-BD3D-466F33D17535}" destId="{F5E4E6F0-6797-4E8F-A9DD-CD1B4C14A81B}" srcOrd="1" destOrd="0" presId="urn:microsoft.com/office/officeart/2018/2/layout/IconVerticalSolidList"/>
    <dgm:cxn modelId="{422513CE-83E7-9A43-A534-B0591453E1AE}" type="presParOf" srcId="{4CA4E410-364E-4DDF-BD3D-466F33D17535}" destId="{330CE7A0-51FA-41BB-A6D8-134BFA623990}" srcOrd="2" destOrd="0" presId="urn:microsoft.com/office/officeart/2018/2/layout/IconVerticalSolidList"/>
    <dgm:cxn modelId="{2FCF4A33-AC98-8C49-8D5A-95977E326765}" type="presParOf" srcId="{4CA4E410-364E-4DDF-BD3D-466F33D17535}" destId="{DE97DA9A-1468-4A8F-A3BA-8759C22947CE}" srcOrd="3" destOrd="0" presId="urn:microsoft.com/office/officeart/2018/2/layout/IconVerticalSolidList"/>
    <dgm:cxn modelId="{5007ED97-A68B-D449-82C9-AB276166F752}" type="presParOf" srcId="{5B7A0EE0-6CCE-49AF-87B3-046A88EAC7FA}" destId="{4EEAADDC-1719-4208-BC35-EF5393B53A40}" srcOrd="1" destOrd="0" presId="urn:microsoft.com/office/officeart/2018/2/layout/IconVerticalSolidList"/>
    <dgm:cxn modelId="{0182B125-5565-F34E-A011-7843E6005D8F}" type="presParOf" srcId="{5B7A0EE0-6CCE-49AF-87B3-046A88EAC7FA}" destId="{5D45C525-0965-48EB-876B-8DD8144B7AE2}" srcOrd="2" destOrd="0" presId="urn:microsoft.com/office/officeart/2018/2/layout/IconVerticalSolidList"/>
    <dgm:cxn modelId="{44E0A931-0394-094B-AF38-E3EBE6A8C919}" type="presParOf" srcId="{5D45C525-0965-48EB-876B-8DD8144B7AE2}" destId="{84940E8B-0438-4B25-83F5-64A6F186350D}" srcOrd="0" destOrd="0" presId="urn:microsoft.com/office/officeart/2018/2/layout/IconVerticalSolidList"/>
    <dgm:cxn modelId="{300190D2-75AC-E547-B7F3-E6B2D11082E5}" type="presParOf" srcId="{5D45C525-0965-48EB-876B-8DD8144B7AE2}" destId="{15689E1E-EEE8-4C7C-A358-A73D9AE5840C}" srcOrd="1" destOrd="0" presId="urn:microsoft.com/office/officeart/2018/2/layout/IconVerticalSolidList"/>
    <dgm:cxn modelId="{88BA9CF3-D540-7D4C-9E5F-8CFE861C6E1D}" type="presParOf" srcId="{5D45C525-0965-48EB-876B-8DD8144B7AE2}" destId="{53426B60-E9E2-4FE0-ADCE-37ECCC8E0D85}" srcOrd="2" destOrd="0" presId="urn:microsoft.com/office/officeart/2018/2/layout/IconVerticalSolidList"/>
    <dgm:cxn modelId="{A3CD8DB4-7B25-044E-9424-45E5CE96F315}" type="presParOf" srcId="{5D45C525-0965-48EB-876B-8DD8144B7AE2}" destId="{C46552AF-8DD3-4F37-98F7-4F16E0556B5B}" srcOrd="3" destOrd="0" presId="urn:microsoft.com/office/officeart/2018/2/layout/IconVerticalSolidList"/>
    <dgm:cxn modelId="{C85D400A-C5AD-B34D-8C40-B6B3B51921FA}" type="presParOf" srcId="{5B7A0EE0-6CCE-49AF-87B3-046A88EAC7FA}" destId="{C04FA9BC-2BF1-474F-9AB8-7FB9AE743CB3}" srcOrd="3" destOrd="0" presId="urn:microsoft.com/office/officeart/2018/2/layout/IconVerticalSolidList"/>
    <dgm:cxn modelId="{AA6FD4B1-C632-154A-A95D-E12491853613}" type="presParOf" srcId="{5B7A0EE0-6CCE-49AF-87B3-046A88EAC7FA}" destId="{2C7F55D1-260A-4C01-B7A5-06857BAB021C}" srcOrd="4" destOrd="0" presId="urn:microsoft.com/office/officeart/2018/2/layout/IconVerticalSolidList"/>
    <dgm:cxn modelId="{F93F1915-5EB0-2A4E-972E-3F9A82434FE3}" type="presParOf" srcId="{2C7F55D1-260A-4C01-B7A5-06857BAB021C}" destId="{08B1C6DD-09BD-4FAC-BBAA-59F64ACC48B0}" srcOrd="0" destOrd="0" presId="urn:microsoft.com/office/officeart/2018/2/layout/IconVerticalSolidList"/>
    <dgm:cxn modelId="{852E972D-50A5-1A42-81EC-6E70DA2461B7}" type="presParOf" srcId="{2C7F55D1-260A-4C01-B7A5-06857BAB021C}" destId="{8B5DD0DF-50E7-4C5A-8C1A-8E877F0157B1}" srcOrd="1" destOrd="0" presId="urn:microsoft.com/office/officeart/2018/2/layout/IconVerticalSolidList"/>
    <dgm:cxn modelId="{7ADA15C1-1CEC-924E-ABFA-7F4F023FC460}" type="presParOf" srcId="{2C7F55D1-260A-4C01-B7A5-06857BAB021C}" destId="{54FCB96B-E41D-4A35-9E1F-1283C0FB60FB}" srcOrd="2" destOrd="0" presId="urn:microsoft.com/office/officeart/2018/2/layout/IconVerticalSolidList"/>
    <dgm:cxn modelId="{05CD2FD7-D3BB-C04A-97B0-A9141CCA812A}" type="presParOf" srcId="{2C7F55D1-260A-4C01-B7A5-06857BAB021C}" destId="{C7F8EA42-43B9-4EE6-925F-4D9D38E9576D}" srcOrd="3" destOrd="0" presId="urn:microsoft.com/office/officeart/2018/2/layout/IconVerticalSolidList"/>
    <dgm:cxn modelId="{867FC774-8A6B-9946-87A0-67F3C504FE79}" type="presParOf" srcId="{5B7A0EE0-6CCE-49AF-87B3-046A88EAC7FA}" destId="{AC1165C4-2A09-4BD9-ACCD-25B904563404}" srcOrd="5" destOrd="0" presId="urn:microsoft.com/office/officeart/2018/2/layout/IconVerticalSolidList"/>
    <dgm:cxn modelId="{D9A7DA90-569F-8148-9E71-94F590DBB761}" type="presParOf" srcId="{5B7A0EE0-6CCE-49AF-87B3-046A88EAC7FA}" destId="{9584AFD6-8BA7-4BC7-A506-CC6C749BA2B8}" srcOrd="6" destOrd="0" presId="urn:microsoft.com/office/officeart/2018/2/layout/IconVerticalSolidList"/>
    <dgm:cxn modelId="{50644435-E5C7-1B43-9E30-900242BEC681}" type="presParOf" srcId="{9584AFD6-8BA7-4BC7-A506-CC6C749BA2B8}" destId="{7AA77037-07FA-410A-9419-1DEF83B96AE3}" srcOrd="0" destOrd="0" presId="urn:microsoft.com/office/officeart/2018/2/layout/IconVerticalSolidList"/>
    <dgm:cxn modelId="{0925FF94-EF76-F94E-BF72-C5BDBA0F4E58}" type="presParOf" srcId="{9584AFD6-8BA7-4BC7-A506-CC6C749BA2B8}" destId="{3D4A572D-F0F0-4C2E-800A-6C2E5F072984}" srcOrd="1" destOrd="0" presId="urn:microsoft.com/office/officeart/2018/2/layout/IconVerticalSolidList"/>
    <dgm:cxn modelId="{9ED515B4-984F-6848-AACC-375FE23163AC}" type="presParOf" srcId="{9584AFD6-8BA7-4BC7-A506-CC6C749BA2B8}" destId="{15A18848-F9BE-4134-9E4D-A0715B166174}" srcOrd="2" destOrd="0" presId="urn:microsoft.com/office/officeart/2018/2/layout/IconVerticalSolidList"/>
    <dgm:cxn modelId="{0C64FA25-E1CD-CB4E-878D-C045E815866D}" type="presParOf" srcId="{9584AFD6-8BA7-4BC7-A506-CC6C749BA2B8}" destId="{D9FC9BA3-5713-4AA7-80AC-8CD83B192AC8}" srcOrd="3" destOrd="0" presId="urn:microsoft.com/office/officeart/2018/2/layout/IconVerticalSolidList"/>
    <dgm:cxn modelId="{726C94CB-4338-E941-BFE3-145F2B5E3C3B}" type="presParOf" srcId="{5B7A0EE0-6CCE-49AF-87B3-046A88EAC7FA}" destId="{7339ECA2-8669-494F-A19D-87A0BE33ED5C}" srcOrd="7" destOrd="0" presId="urn:microsoft.com/office/officeart/2018/2/layout/IconVerticalSolidList"/>
    <dgm:cxn modelId="{ED2C3FB9-BAA0-C74A-B9A7-604D5EB0EE1B}" type="presParOf" srcId="{5B7A0EE0-6CCE-49AF-87B3-046A88EAC7FA}" destId="{B2BDD13A-6EF5-4476-A56E-2BF4F70B0F1E}" srcOrd="8" destOrd="0" presId="urn:microsoft.com/office/officeart/2018/2/layout/IconVerticalSolidList"/>
    <dgm:cxn modelId="{17656F92-8B38-4546-A9DC-2ED3475562C2}" type="presParOf" srcId="{B2BDD13A-6EF5-4476-A56E-2BF4F70B0F1E}" destId="{338E9EAC-6BE3-4D9B-89D0-647EF756AFDB}" srcOrd="0" destOrd="0" presId="urn:microsoft.com/office/officeart/2018/2/layout/IconVerticalSolidList"/>
    <dgm:cxn modelId="{2CF193BE-756D-344F-8839-949FD588694E}" type="presParOf" srcId="{B2BDD13A-6EF5-4476-A56E-2BF4F70B0F1E}" destId="{9BE87EA4-B2E2-4420-B2D8-71C239FCC36F}" srcOrd="1" destOrd="0" presId="urn:microsoft.com/office/officeart/2018/2/layout/IconVerticalSolidList"/>
    <dgm:cxn modelId="{A007C90B-D969-564C-8A2F-AC188F29F1A7}" type="presParOf" srcId="{B2BDD13A-6EF5-4476-A56E-2BF4F70B0F1E}" destId="{50A9C684-3294-4C13-B9E6-0445C6C6F4F8}" srcOrd="2" destOrd="0" presId="urn:microsoft.com/office/officeart/2018/2/layout/IconVerticalSolidList"/>
    <dgm:cxn modelId="{5A8DC1F5-8B84-AA42-B804-7A0B36776AB1}" type="presParOf" srcId="{B2BDD13A-6EF5-4476-A56E-2BF4F70B0F1E}" destId="{DCC4F263-BF34-4237-A6C4-9DBF773FE40D}" srcOrd="3" destOrd="0" presId="urn:microsoft.com/office/officeart/2018/2/layout/IconVerticalSolidList"/>
    <dgm:cxn modelId="{151ADCB6-1E5A-E441-88C2-E55E42186891}" type="presParOf" srcId="{5B7A0EE0-6CCE-49AF-87B3-046A88EAC7FA}" destId="{017321E3-18CB-4277-85D9-97949B6A5E8D}" srcOrd="9" destOrd="0" presId="urn:microsoft.com/office/officeart/2018/2/layout/IconVerticalSolidList"/>
    <dgm:cxn modelId="{E529409B-0FAC-6842-8666-2E38E7FBE6DB}" type="presParOf" srcId="{5B7A0EE0-6CCE-49AF-87B3-046A88EAC7FA}" destId="{D097E741-556C-4F31-A004-7915859F6504}" srcOrd="10" destOrd="0" presId="urn:microsoft.com/office/officeart/2018/2/layout/IconVerticalSolidList"/>
    <dgm:cxn modelId="{F3E46C32-F730-DD4F-AA11-488F795A8315}" type="presParOf" srcId="{D097E741-556C-4F31-A004-7915859F6504}" destId="{7CC9189A-F958-49CB-976D-B8C8D245910D}" srcOrd="0" destOrd="0" presId="urn:microsoft.com/office/officeart/2018/2/layout/IconVerticalSolidList"/>
    <dgm:cxn modelId="{0E30E1A7-2E09-A543-B0A7-3566E55D7455}" type="presParOf" srcId="{D097E741-556C-4F31-A004-7915859F6504}" destId="{B6CD7FD5-8AEE-49E2-9E94-FD53D1F7D325}" srcOrd="1" destOrd="0" presId="urn:microsoft.com/office/officeart/2018/2/layout/IconVerticalSolidList"/>
    <dgm:cxn modelId="{DE362235-773D-5B49-8A08-77D7AABC09E0}" type="presParOf" srcId="{D097E741-556C-4F31-A004-7915859F6504}" destId="{DB805088-C660-4013-9F0A-779079AE00B5}" srcOrd="2" destOrd="0" presId="urn:microsoft.com/office/officeart/2018/2/layout/IconVerticalSolidList"/>
    <dgm:cxn modelId="{D6C5CF10-9C6E-7F47-B0EA-022FF18B8FBA}" type="presParOf" srcId="{D097E741-556C-4F31-A004-7915859F6504}" destId="{1271A8CC-2EBF-48EA-958F-FFF4A43093C6}" srcOrd="3" destOrd="0" presId="urn:microsoft.com/office/officeart/2018/2/layout/IconVerticalSolidList"/>
    <dgm:cxn modelId="{71DC2434-F7E0-894C-81B5-45B694169EC2}" type="presParOf" srcId="{5B7A0EE0-6CCE-49AF-87B3-046A88EAC7FA}" destId="{46966CE1-1C75-4C05-A232-F0C771FCF00B}" srcOrd="11" destOrd="0" presId="urn:microsoft.com/office/officeart/2018/2/layout/IconVerticalSolidList"/>
    <dgm:cxn modelId="{03B29BFA-50C0-344E-B39F-3DB8B3C75E13}" type="presParOf" srcId="{5B7A0EE0-6CCE-49AF-87B3-046A88EAC7FA}" destId="{F216808A-907B-434C-AD41-20CC5CA31180}" srcOrd="12" destOrd="0" presId="urn:microsoft.com/office/officeart/2018/2/layout/IconVerticalSolidList"/>
    <dgm:cxn modelId="{177F2220-0A27-B548-BACC-33CED2A98ED8}" type="presParOf" srcId="{F216808A-907B-434C-AD41-20CC5CA31180}" destId="{1ACA2327-87DE-447A-9921-0EA13A0569B5}" srcOrd="0" destOrd="0" presId="urn:microsoft.com/office/officeart/2018/2/layout/IconVerticalSolidList"/>
    <dgm:cxn modelId="{01326B5F-8CE8-9741-89DB-4ECF33408660}" type="presParOf" srcId="{F216808A-907B-434C-AD41-20CC5CA31180}" destId="{4D06C8F5-64F8-4C94-AD22-65754FE6CAD7}" srcOrd="1" destOrd="0" presId="urn:microsoft.com/office/officeart/2018/2/layout/IconVerticalSolidList"/>
    <dgm:cxn modelId="{812D0039-267C-5F4A-B300-4A714C86FF5F}" type="presParOf" srcId="{F216808A-907B-434C-AD41-20CC5CA31180}" destId="{D1A5BF01-D7A6-429E-AA0B-C8716944421F}" srcOrd="2" destOrd="0" presId="urn:microsoft.com/office/officeart/2018/2/layout/IconVerticalSolidList"/>
    <dgm:cxn modelId="{48DF915F-DFA4-314A-ACC3-A77C1233686F}" type="presParOf" srcId="{F216808A-907B-434C-AD41-20CC5CA31180}" destId="{48607425-CF1C-4ED7-A7A8-56FCB718A074}" srcOrd="3" destOrd="0" presId="urn:microsoft.com/office/officeart/2018/2/layout/IconVerticalSolidList"/>
    <dgm:cxn modelId="{146273DD-F8D2-074F-89EC-51C2BA706777}" type="presParOf" srcId="{5B7A0EE0-6CCE-49AF-87B3-046A88EAC7FA}" destId="{22C1942B-E859-4CAF-966E-111009046D9A}" srcOrd="13" destOrd="0" presId="urn:microsoft.com/office/officeart/2018/2/layout/IconVerticalSolidList"/>
    <dgm:cxn modelId="{B8640356-D497-F644-A7F5-4C6B122C8B6C}" type="presParOf" srcId="{5B7A0EE0-6CCE-49AF-87B3-046A88EAC7FA}" destId="{58149DF9-CE6D-4A5D-A267-7FAAFECCF330}" srcOrd="14" destOrd="0" presId="urn:microsoft.com/office/officeart/2018/2/layout/IconVerticalSolidList"/>
    <dgm:cxn modelId="{FEDCDE47-F857-C045-ACCC-DC29C9E80F99}" type="presParOf" srcId="{58149DF9-CE6D-4A5D-A267-7FAAFECCF330}" destId="{5CAF25C9-C4C5-413D-819C-17499895232A}" srcOrd="0" destOrd="0" presId="urn:microsoft.com/office/officeart/2018/2/layout/IconVerticalSolidList"/>
    <dgm:cxn modelId="{C8AB7377-B5DF-F247-8019-5CF99AF2FC28}" type="presParOf" srcId="{58149DF9-CE6D-4A5D-A267-7FAAFECCF330}" destId="{766A3FD0-6A3E-47D4-81E5-71FD9C044D68}" srcOrd="1" destOrd="0" presId="urn:microsoft.com/office/officeart/2018/2/layout/IconVerticalSolidList"/>
    <dgm:cxn modelId="{ECDE4423-AC0F-0C44-9348-463ED8493343}" type="presParOf" srcId="{58149DF9-CE6D-4A5D-A267-7FAAFECCF330}" destId="{0D835C50-4D09-4C05-96B4-454E82FD0FE9}" srcOrd="2" destOrd="0" presId="urn:microsoft.com/office/officeart/2018/2/layout/IconVerticalSolidList"/>
    <dgm:cxn modelId="{AAF7DD99-1313-1A4E-B33F-C435FC5B582B}" type="presParOf" srcId="{58149DF9-CE6D-4A5D-A267-7FAAFECCF330}" destId="{9A81567C-372C-4468-A60D-D90D49D0DDE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81B41-C42D-412F-9C54-1EE455F2CE6E}">
      <dsp:nvSpPr>
        <dsp:cNvPr id="0" name=""/>
        <dsp:cNvSpPr/>
      </dsp:nvSpPr>
      <dsp:spPr>
        <a:xfrm>
          <a:off x="0" y="640"/>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4E6F0-6797-4E8F-A9DD-CD1B4C14A81B}">
      <dsp:nvSpPr>
        <dsp:cNvPr id="0" name=""/>
        <dsp:cNvSpPr/>
      </dsp:nvSpPr>
      <dsp:spPr>
        <a:xfrm>
          <a:off x="162742" y="121688"/>
          <a:ext cx="295894" cy="2958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E97DA9A-1468-4A8F-A3BA-8759C22947CE}">
      <dsp:nvSpPr>
        <dsp:cNvPr id="0" name=""/>
        <dsp:cNvSpPr/>
      </dsp:nvSpPr>
      <dsp:spPr>
        <a:xfrm>
          <a:off x="621378" y="640"/>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Community CPR</a:t>
          </a:r>
          <a:endParaRPr lang="en-US" sz="1600" kern="1200"/>
        </a:p>
      </dsp:txBody>
      <dsp:txXfrm>
        <a:off x="621378" y="640"/>
        <a:ext cx="4172077" cy="537990"/>
      </dsp:txXfrm>
    </dsp:sp>
    <dsp:sp modelId="{84940E8B-0438-4B25-83F5-64A6F186350D}">
      <dsp:nvSpPr>
        <dsp:cNvPr id="0" name=""/>
        <dsp:cNvSpPr/>
      </dsp:nvSpPr>
      <dsp:spPr>
        <a:xfrm>
          <a:off x="0" y="673128"/>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689E1E-EEE8-4C7C-A358-A73D9AE5840C}">
      <dsp:nvSpPr>
        <dsp:cNvPr id="0" name=""/>
        <dsp:cNvSpPr/>
      </dsp:nvSpPr>
      <dsp:spPr>
        <a:xfrm>
          <a:off x="162742" y="794176"/>
          <a:ext cx="295894" cy="2958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46552AF-8DD3-4F37-98F7-4F16E0556B5B}">
      <dsp:nvSpPr>
        <dsp:cNvPr id="0" name=""/>
        <dsp:cNvSpPr/>
      </dsp:nvSpPr>
      <dsp:spPr>
        <a:xfrm>
          <a:off x="621378" y="673128"/>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Stop the Bleed</a:t>
          </a:r>
          <a:endParaRPr lang="en-US" sz="1600" kern="1200"/>
        </a:p>
      </dsp:txBody>
      <dsp:txXfrm>
        <a:off x="621378" y="673128"/>
        <a:ext cx="4172077" cy="537990"/>
      </dsp:txXfrm>
    </dsp:sp>
    <dsp:sp modelId="{08B1C6DD-09BD-4FAC-BBAA-59F64ACC48B0}">
      <dsp:nvSpPr>
        <dsp:cNvPr id="0" name=""/>
        <dsp:cNvSpPr/>
      </dsp:nvSpPr>
      <dsp:spPr>
        <a:xfrm>
          <a:off x="0" y="1345616"/>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5DD0DF-50E7-4C5A-8C1A-8E877F0157B1}">
      <dsp:nvSpPr>
        <dsp:cNvPr id="0" name=""/>
        <dsp:cNvSpPr/>
      </dsp:nvSpPr>
      <dsp:spPr>
        <a:xfrm>
          <a:off x="162742" y="1466664"/>
          <a:ext cx="295894" cy="2958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7F8EA42-43B9-4EE6-925F-4D9D38E9576D}">
      <dsp:nvSpPr>
        <dsp:cNvPr id="0" name=""/>
        <dsp:cNvSpPr/>
      </dsp:nvSpPr>
      <dsp:spPr>
        <a:xfrm>
          <a:off x="621378" y="1345616"/>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Narcan / Naloxone Use </a:t>
          </a:r>
          <a:endParaRPr lang="en-US" sz="1600" kern="1200"/>
        </a:p>
      </dsp:txBody>
      <dsp:txXfrm>
        <a:off x="621378" y="1345616"/>
        <a:ext cx="4172077" cy="537990"/>
      </dsp:txXfrm>
    </dsp:sp>
    <dsp:sp modelId="{7AA77037-07FA-410A-9419-1DEF83B96AE3}">
      <dsp:nvSpPr>
        <dsp:cNvPr id="0" name=""/>
        <dsp:cNvSpPr/>
      </dsp:nvSpPr>
      <dsp:spPr>
        <a:xfrm>
          <a:off x="0" y="2018104"/>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4A572D-F0F0-4C2E-800A-6C2E5F072984}">
      <dsp:nvSpPr>
        <dsp:cNvPr id="0" name=""/>
        <dsp:cNvSpPr/>
      </dsp:nvSpPr>
      <dsp:spPr>
        <a:xfrm>
          <a:off x="162742" y="2139152"/>
          <a:ext cx="295894" cy="2958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9FC9BA3-5713-4AA7-80AC-8CD83B192AC8}">
      <dsp:nvSpPr>
        <dsp:cNvPr id="0" name=""/>
        <dsp:cNvSpPr/>
      </dsp:nvSpPr>
      <dsp:spPr>
        <a:xfrm>
          <a:off x="621378" y="2018104"/>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Fire and Fall Safety for Aging Adults </a:t>
          </a:r>
          <a:endParaRPr lang="en-US" sz="1600" kern="1200"/>
        </a:p>
      </dsp:txBody>
      <dsp:txXfrm>
        <a:off x="621378" y="2018104"/>
        <a:ext cx="4172077" cy="537990"/>
      </dsp:txXfrm>
    </dsp:sp>
    <dsp:sp modelId="{338E9EAC-6BE3-4D9B-89D0-647EF756AFDB}">
      <dsp:nvSpPr>
        <dsp:cNvPr id="0" name=""/>
        <dsp:cNvSpPr/>
      </dsp:nvSpPr>
      <dsp:spPr>
        <a:xfrm>
          <a:off x="0" y="2690592"/>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87EA4-B2E2-4420-B2D8-71C239FCC36F}">
      <dsp:nvSpPr>
        <dsp:cNvPr id="0" name=""/>
        <dsp:cNvSpPr/>
      </dsp:nvSpPr>
      <dsp:spPr>
        <a:xfrm>
          <a:off x="162742" y="2811640"/>
          <a:ext cx="295894" cy="2958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CC4F263-BF34-4237-A6C4-9DBF773FE40D}">
      <dsp:nvSpPr>
        <dsp:cNvPr id="0" name=""/>
        <dsp:cNvSpPr/>
      </dsp:nvSpPr>
      <dsp:spPr>
        <a:xfrm>
          <a:off x="621378" y="2690592"/>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Fire Prevention Safety House </a:t>
          </a:r>
          <a:endParaRPr lang="en-US" sz="1600" kern="1200"/>
        </a:p>
      </dsp:txBody>
      <dsp:txXfrm>
        <a:off x="621378" y="2690592"/>
        <a:ext cx="4172077" cy="537990"/>
      </dsp:txXfrm>
    </dsp:sp>
    <dsp:sp modelId="{7CC9189A-F958-49CB-976D-B8C8D245910D}">
      <dsp:nvSpPr>
        <dsp:cNvPr id="0" name=""/>
        <dsp:cNvSpPr/>
      </dsp:nvSpPr>
      <dsp:spPr>
        <a:xfrm>
          <a:off x="0" y="3363080"/>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CD7FD5-8AEE-49E2-9E94-FD53D1F7D325}">
      <dsp:nvSpPr>
        <dsp:cNvPr id="0" name=""/>
        <dsp:cNvSpPr/>
      </dsp:nvSpPr>
      <dsp:spPr>
        <a:xfrm>
          <a:off x="162742" y="3484128"/>
          <a:ext cx="295894" cy="29589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271A8CC-2EBF-48EA-958F-FFF4A43093C6}">
      <dsp:nvSpPr>
        <dsp:cNvPr id="0" name=""/>
        <dsp:cNvSpPr/>
      </dsp:nvSpPr>
      <dsp:spPr>
        <a:xfrm>
          <a:off x="621378" y="3363080"/>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Home Safety Visits</a:t>
          </a:r>
          <a:endParaRPr lang="en-US" sz="1600" kern="1200"/>
        </a:p>
      </dsp:txBody>
      <dsp:txXfrm>
        <a:off x="621378" y="3363080"/>
        <a:ext cx="4172077" cy="537990"/>
      </dsp:txXfrm>
    </dsp:sp>
    <dsp:sp modelId="{1ACA2327-87DE-447A-9921-0EA13A0569B5}">
      <dsp:nvSpPr>
        <dsp:cNvPr id="0" name=""/>
        <dsp:cNvSpPr/>
      </dsp:nvSpPr>
      <dsp:spPr>
        <a:xfrm>
          <a:off x="0" y="4035568"/>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06C8F5-64F8-4C94-AD22-65754FE6CAD7}">
      <dsp:nvSpPr>
        <dsp:cNvPr id="0" name=""/>
        <dsp:cNvSpPr/>
      </dsp:nvSpPr>
      <dsp:spPr>
        <a:xfrm>
          <a:off x="162742" y="4156616"/>
          <a:ext cx="295894" cy="29589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8607425-CF1C-4ED7-A7A8-56FCB718A074}">
      <dsp:nvSpPr>
        <dsp:cNvPr id="0" name=""/>
        <dsp:cNvSpPr/>
      </dsp:nvSpPr>
      <dsp:spPr>
        <a:xfrm>
          <a:off x="621378" y="4035568"/>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Smoke Alarm Canvassing </a:t>
          </a:r>
          <a:endParaRPr lang="en-US" sz="1600" kern="1200"/>
        </a:p>
      </dsp:txBody>
      <dsp:txXfrm>
        <a:off x="621378" y="4035568"/>
        <a:ext cx="4172077" cy="537990"/>
      </dsp:txXfrm>
    </dsp:sp>
    <dsp:sp modelId="{5CAF25C9-C4C5-413D-819C-17499895232A}">
      <dsp:nvSpPr>
        <dsp:cNvPr id="0" name=""/>
        <dsp:cNvSpPr/>
      </dsp:nvSpPr>
      <dsp:spPr>
        <a:xfrm>
          <a:off x="0" y="4708056"/>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6A3FD0-6A3E-47D4-81E5-71FD9C044D68}">
      <dsp:nvSpPr>
        <dsp:cNvPr id="0" name=""/>
        <dsp:cNvSpPr/>
      </dsp:nvSpPr>
      <dsp:spPr>
        <a:xfrm>
          <a:off x="162742" y="4829104"/>
          <a:ext cx="295894" cy="29589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A81567C-372C-4468-A60D-D90D49D0DDE1}">
      <dsp:nvSpPr>
        <dsp:cNvPr id="0" name=""/>
        <dsp:cNvSpPr/>
      </dsp:nvSpPr>
      <dsp:spPr>
        <a:xfrm>
          <a:off x="621378" y="4708056"/>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Safe Kids</a:t>
          </a:r>
          <a:endParaRPr lang="en-US" sz="1600" kern="1200"/>
        </a:p>
      </dsp:txBody>
      <dsp:txXfrm>
        <a:off x="621378" y="4708056"/>
        <a:ext cx="4172077" cy="537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81B41-C42D-412F-9C54-1EE455F2CE6E}">
      <dsp:nvSpPr>
        <dsp:cNvPr id="0" name=""/>
        <dsp:cNvSpPr/>
      </dsp:nvSpPr>
      <dsp:spPr>
        <a:xfrm>
          <a:off x="0" y="640"/>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4E6F0-6797-4E8F-A9DD-CD1B4C14A81B}">
      <dsp:nvSpPr>
        <dsp:cNvPr id="0" name=""/>
        <dsp:cNvSpPr/>
      </dsp:nvSpPr>
      <dsp:spPr>
        <a:xfrm>
          <a:off x="162742" y="121688"/>
          <a:ext cx="295894" cy="2958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E97DA9A-1468-4A8F-A3BA-8759C22947CE}">
      <dsp:nvSpPr>
        <dsp:cNvPr id="0" name=""/>
        <dsp:cNvSpPr/>
      </dsp:nvSpPr>
      <dsp:spPr>
        <a:xfrm>
          <a:off x="621378" y="640"/>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Community CPR</a:t>
          </a:r>
          <a:endParaRPr lang="en-US" sz="1600" kern="1200"/>
        </a:p>
      </dsp:txBody>
      <dsp:txXfrm>
        <a:off x="621378" y="640"/>
        <a:ext cx="4172077" cy="537990"/>
      </dsp:txXfrm>
    </dsp:sp>
    <dsp:sp modelId="{84940E8B-0438-4B25-83F5-64A6F186350D}">
      <dsp:nvSpPr>
        <dsp:cNvPr id="0" name=""/>
        <dsp:cNvSpPr/>
      </dsp:nvSpPr>
      <dsp:spPr>
        <a:xfrm>
          <a:off x="0" y="673128"/>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689E1E-EEE8-4C7C-A358-A73D9AE5840C}">
      <dsp:nvSpPr>
        <dsp:cNvPr id="0" name=""/>
        <dsp:cNvSpPr/>
      </dsp:nvSpPr>
      <dsp:spPr>
        <a:xfrm>
          <a:off x="162742" y="794176"/>
          <a:ext cx="295894" cy="2958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46552AF-8DD3-4F37-98F7-4F16E0556B5B}">
      <dsp:nvSpPr>
        <dsp:cNvPr id="0" name=""/>
        <dsp:cNvSpPr/>
      </dsp:nvSpPr>
      <dsp:spPr>
        <a:xfrm>
          <a:off x="621378" y="673128"/>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Stop the Bleed</a:t>
          </a:r>
          <a:endParaRPr lang="en-US" sz="1600" kern="1200"/>
        </a:p>
      </dsp:txBody>
      <dsp:txXfrm>
        <a:off x="621378" y="673128"/>
        <a:ext cx="4172077" cy="537990"/>
      </dsp:txXfrm>
    </dsp:sp>
    <dsp:sp modelId="{08B1C6DD-09BD-4FAC-BBAA-59F64ACC48B0}">
      <dsp:nvSpPr>
        <dsp:cNvPr id="0" name=""/>
        <dsp:cNvSpPr/>
      </dsp:nvSpPr>
      <dsp:spPr>
        <a:xfrm>
          <a:off x="0" y="1345616"/>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5DD0DF-50E7-4C5A-8C1A-8E877F0157B1}">
      <dsp:nvSpPr>
        <dsp:cNvPr id="0" name=""/>
        <dsp:cNvSpPr/>
      </dsp:nvSpPr>
      <dsp:spPr>
        <a:xfrm>
          <a:off x="162742" y="1466664"/>
          <a:ext cx="295894" cy="2958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7F8EA42-43B9-4EE6-925F-4D9D38E9576D}">
      <dsp:nvSpPr>
        <dsp:cNvPr id="0" name=""/>
        <dsp:cNvSpPr/>
      </dsp:nvSpPr>
      <dsp:spPr>
        <a:xfrm>
          <a:off x="621378" y="1345616"/>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Narcan / Naloxone Use </a:t>
          </a:r>
          <a:endParaRPr lang="en-US" sz="1600" kern="1200"/>
        </a:p>
      </dsp:txBody>
      <dsp:txXfrm>
        <a:off x="621378" y="1345616"/>
        <a:ext cx="4172077" cy="537990"/>
      </dsp:txXfrm>
    </dsp:sp>
    <dsp:sp modelId="{7AA77037-07FA-410A-9419-1DEF83B96AE3}">
      <dsp:nvSpPr>
        <dsp:cNvPr id="0" name=""/>
        <dsp:cNvSpPr/>
      </dsp:nvSpPr>
      <dsp:spPr>
        <a:xfrm>
          <a:off x="0" y="2018104"/>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4A572D-F0F0-4C2E-800A-6C2E5F072984}">
      <dsp:nvSpPr>
        <dsp:cNvPr id="0" name=""/>
        <dsp:cNvSpPr/>
      </dsp:nvSpPr>
      <dsp:spPr>
        <a:xfrm>
          <a:off x="162742" y="2139152"/>
          <a:ext cx="295894" cy="2958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9FC9BA3-5713-4AA7-80AC-8CD83B192AC8}">
      <dsp:nvSpPr>
        <dsp:cNvPr id="0" name=""/>
        <dsp:cNvSpPr/>
      </dsp:nvSpPr>
      <dsp:spPr>
        <a:xfrm>
          <a:off x="621378" y="2018104"/>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Fire and Fall Safety for Aging Adults </a:t>
          </a:r>
          <a:endParaRPr lang="en-US" sz="1600" kern="1200"/>
        </a:p>
      </dsp:txBody>
      <dsp:txXfrm>
        <a:off x="621378" y="2018104"/>
        <a:ext cx="4172077" cy="537990"/>
      </dsp:txXfrm>
    </dsp:sp>
    <dsp:sp modelId="{338E9EAC-6BE3-4D9B-89D0-647EF756AFDB}">
      <dsp:nvSpPr>
        <dsp:cNvPr id="0" name=""/>
        <dsp:cNvSpPr/>
      </dsp:nvSpPr>
      <dsp:spPr>
        <a:xfrm>
          <a:off x="0" y="2690592"/>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87EA4-B2E2-4420-B2D8-71C239FCC36F}">
      <dsp:nvSpPr>
        <dsp:cNvPr id="0" name=""/>
        <dsp:cNvSpPr/>
      </dsp:nvSpPr>
      <dsp:spPr>
        <a:xfrm>
          <a:off x="162742" y="2811640"/>
          <a:ext cx="295894" cy="2958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CC4F263-BF34-4237-A6C4-9DBF773FE40D}">
      <dsp:nvSpPr>
        <dsp:cNvPr id="0" name=""/>
        <dsp:cNvSpPr/>
      </dsp:nvSpPr>
      <dsp:spPr>
        <a:xfrm>
          <a:off x="621378" y="2690592"/>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Fire Prevention Safety House </a:t>
          </a:r>
          <a:endParaRPr lang="en-US" sz="1600" kern="1200"/>
        </a:p>
      </dsp:txBody>
      <dsp:txXfrm>
        <a:off x="621378" y="2690592"/>
        <a:ext cx="4172077" cy="537990"/>
      </dsp:txXfrm>
    </dsp:sp>
    <dsp:sp modelId="{7CC9189A-F958-49CB-976D-B8C8D245910D}">
      <dsp:nvSpPr>
        <dsp:cNvPr id="0" name=""/>
        <dsp:cNvSpPr/>
      </dsp:nvSpPr>
      <dsp:spPr>
        <a:xfrm>
          <a:off x="0" y="3363080"/>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CD7FD5-8AEE-49E2-9E94-FD53D1F7D325}">
      <dsp:nvSpPr>
        <dsp:cNvPr id="0" name=""/>
        <dsp:cNvSpPr/>
      </dsp:nvSpPr>
      <dsp:spPr>
        <a:xfrm>
          <a:off x="162742" y="3484128"/>
          <a:ext cx="295894" cy="29589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271A8CC-2EBF-48EA-958F-FFF4A43093C6}">
      <dsp:nvSpPr>
        <dsp:cNvPr id="0" name=""/>
        <dsp:cNvSpPr/>
      </dsp:nvSpPr>
      <dsp:spPr>
        <a:xfrm>
          <a:off x="621378" y="3363080"/>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Home Safety Visits</a:t>
          </a:r>
          <a:endParaRPr lang="en-US" sz="1600" kern="1200"/>
        </a:p>
      </dsp:txBody>
      <dsp:txXfrm>
        <a:off x="621378" y="3363080"/>
        <a:ext cx="4172077" cy="537990"/>
      </dsp:txXfrm>
    </dsp:sp>
    <dsp:sp modelId="{1ACA2327-87DE-447A-9921-0EA13A0569B5}">
      <dsp:nvSpPr>
        <dsp:cNvPr id="0" name=""/>
        <dsp:cNvSpPr/>
      </dsp:nvSpPr>
      <dsp:spPr>
        <a:xfrm>
          <a:off x="0" y="4035568"/>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06C8F5-64F8-4C94-AD22-65754FE6CAD7}">
      <dsp:nvSpPr>
        <dsp:cNvPr id="0" name=""/>
        <dsp:cNvSpPr/>
      </dsp:nvSpPr>
      <dsp:spPr>
        <a:xfrm>
          <a:off x="162742" y="4156616"/>
          <a:ext cx="295894" cy="29589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8607425-CF1C-4ED7-A7A8-56FCB718A074}">
      <dsp:nvSpPr>
        <dsp:cNvPr id="0" name=""/>
        <dsp:cNvSpPr/>
      </dsp:nvSpPr>
      <dsp:spPr>
        <a:xfrm>
          <a:off x="621378" y="4035568"/>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Smoke Alarm Canvassing </a:t>
          </a:r>
          <a:endParaRPr lang="en-US" sz="1600" kern="1200"/>
        </a:p>
      </dsp:txBody>
      <dsp:txXfrm>
        <a:off x="621378" y="4035568"/>
        <a:ext cx="4172077" cy="537990"/>
      </dsp:txXfrm>
    </dsp:sp>
    <dsp:sp modelId="{5CAF25C9-C4C5-413D-819C-17499895232A}">
      <dsp:nvSpPr>
        <dsp:cNvPr id="0" name=""/>
        <dsp:cNvSpPr/>
      </dsp:nvSpPr>
      <dsp:spPr>
        <a:xfrm>
          <a:off x="0" y="4708056"/>
          <a:ext cx="4793456" cy="5379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6A3FD0-6A3E-47D4-81E5-71FD9C044D68}">
      <dsp:nvSpPr>
        <dsp:cNvPr id="0" name=""/>
        <dsp:cNvSpPr/>
      </dsp:nvSpPr>
      <dsp:spPr>
        <a:xfrm>
          <a:off x="162742" y="4829104"/>
          <a:ext cx="295894" cy="29589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A81567C-372C-4468-A60D-D90D49D0DDE1}">
      <dsp:nvSpPr>
        <dsp:cNvPr id="0" name=""/>
        <dsp:cNvSpPr/>
      </dsp:nvSpPr>
      <dsp:spPr>
        <a:xfrm>
          <a:off x="621378" y="4708056"/>
          <a:ext cx="4172077" cy="53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937" tIns="56937" rIns="56937" bIns="56937" numCol="1" spcCol="1270" anchor="ctr" anchorCtr="0">
          <a:noAutofit/>
        </a:bodyPr>
        <a:lstStyle/>
        <a:p>
          <a:pPr marL="0" lvl="0" indent="0" algn="l" defTabSz="711200">
            <a:lnSpc>
              <a:spcPct val="100000"/>
            </a:lnSpc>
            <a:spcBef>
              <a:spcPct val="0"/>
            </a:spcBef>
            <a:spcAft>
              <a:spcPct val="35000"/>
            </a:spcAft>
            <a:buNone/>
          </a:pPr>
          <a:r>
            <a:rPr lang="en-US" sz="1600" b="1" i="0" kern="1200"/>
            <a:t>Safe Kids</a:t>
          </a:r>
          <a:endParaRPr lang="en-US" sz="1600" kern="1200"/>
        </a:p>
      </dsp:txBody>
      <dsp:txXfrm>
        <a:off x="621378" y="4708056"/>
        <a:ext cx="4172077" cy="53799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D2F664-EA61-4F4A-9132-51FCC257140A}" type="datetimeFigureOut">
              <a:rPr lang="en-US" smtClean="0"/>
              <a:t>11/21/19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FCAAC9-85D3-4FBF-892A-B84BC796E3B5}" type="slidenum">
              <a:rPr lang="en-US" smtClean="0"/>
              <a:t>‹#›</a:t>
            </a:fld>
            <a:endParaRPr lang="en-US"/>
          </a:p>
        </p:txBody>
      </p:sp>
    </p:spTree>
    <p:extLst>
      <p:ext uri="{BB962C8B-B14F-4D97-AF65-F5344CB8AC3E}">
        <p14:creationId xmlns:p14="http://schemas.microsoft.com/office/powerpoint/2010/main" val="3728503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700" dirty="0"/>
              <a:t>Many injury mechanisms can result in serious bleeding.</a:t>
            </a:r>
          </a:p>
          <a:p>
            <a:r>
              <a:rPr lang="en-US" sz="700" dirty="0"/>
              <a:t>While mass shootings currently get a lot of attention, serious bleeding is more likely to result from everyday injuries such as those that may occur at home, at work or while on the road. </a:t>
            </a:r>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144112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a:r>
              <a:rPr lang="en-US" sz="700" dirty="0"/>
              <a:t>Let’s talk more about wounds that can cause death due to bleeding:</a:t>
            </a:r>
          </a:p>
          <a:p>
            <a:pPr rtl="0"/>
            <a:endParaRPr lang="en-US" sz="700" dirty="0"/>
          </a:p>
          <a:p>
            <a:pPr rtl="0"/>
            <a:r>
              <a:rPr lang="en-US" sz="700" dirty="0"/>
              <a:t>Bleeding from wounds located on the arms or the legs can usually be controlled by applying direct pressure on the wound itself or by placing a tourniquet on the arm or leg above the wound and tightening it until the bleeding stops.  </a:t>
            </a:r>
          </a:p>
          <a:p>
            <a:pPr rtl="0"/>
            <a:endParaRPr lang="en-US" sz="700" dirty="0"/>
          </a:p>
          <a:p>
            <a:pPr rtl="0"/>
            <a:r>
              <a:rPr lang="en-US" sz="700" dirty="0"/>
              <a:t>Injuries to the groin, shoulder/armpit, and neck are often referred to as junctional wounds.  </a:t>
            </a:r>
          </a:p>
          <a:p>
            <a:pPr rtl="0"/>
            <a:r>
              <a:rPr lang="en-US" sz="700" dirty="0"/>
              <a:t>This is where the arms, legs, and head join with the torso, hence the name junctional.  </a:t>
            </a:r>
          </a:p>
          <a:p>
            <a:pPr rtl="0"/>
            <a:r>
              <a:rPr lang="en-US" sz="700" dirty="0"/>
              <a:t>A tourniquet cannot be applied in these locations and a different management approach to active bleeding is required.  </a:t>
            </a:r>
          </a:p>
          <a:p>
            <a:pPr rtl="0"/>
            <a:r>
              <a:rPr lang="en-US" sz="700" dirty="0"/>
              <a:t>In order to control bleeding from these anatomic locations, you need to pack or fill the wound and then apply direct pressure.</a:t>
            </a:r>
            <a:endParaRPr lang="en-US" dirty="0"/>
          </a:p>
          <a:p>
            <a:pPr rtl="0"/>
            <a:endParaRPr lang="en-US" sz="700" dirty="0"/>
          </a:p>
          <a:p>
            <a:pPr rtl="0"/>
            <a:r>
              <a:rPr lang="en-US" sz="700" dirty="0"/>
              <a:t>Wounds located on the chest or abdomen (front, side, or back) can be associated with internal bleeding.</a:t>
            </a:r>
          </a:p>
          <a:p>
            <a:pPr rtl="0"/>
            <a:r>
              <a:rPr lang="en-US" sz="700" dirty="0"/>
              <a:t>You cannot control internal bleeding outside the hospital setting.</a:t>
            </a:r>
          </a:p>
          <a:p>
            <a:pPr rtl="0"/>
            <a:r>
              <a:rPr lang="en-US" sz="700" dirty="0"/>
              <a:t>The most important action you can take in these cases is to quickly recognize the potential for internal bleeding and to call 9-1-1. Make sure to alert the first responders about any wounds you may have identified. </a:t>
            </a:r>
          </a:p>
          <a:p>
            <a:pPr rtl="0"/>
            <a:endParaRPr lang="en-US" sz="700"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370601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a:t>
            </a:r>
            <a:r>
              <a:rPr lang="en-US" baseline="0" dirty="0"/>
              <a:t> Welcome. Introduce yourself, state your background and if anyone has any questions please ask. A popular video is Vinnie Jones Hands-Only CPR. https://youtu.be/NubYJoP7Nf4.</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513CC-4809-477F-84FB-C882BCF846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390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a:t>
            </a:r>
            <a:r>
              <a:rPr lang="en-US" sz="1200" kern="1200" baseline="0" dirty="0">
                <a:solidFill>
                  <a:schemeClr val="tx1"/>
                </a:solidFill>
                <a:effectLst/>
                <a:latin typeface="+mn-lt"/>
                <a:ea typeface="+mn-ea"/>
                <a:cs typeface="+mn-cs"/>
              </a:rPr>
              <a:t> all, welcome and thank you for joining us for our presentation of a fire and fall prevention program for older adults. This is a nationally accredited program created by the NFPA, or the National Fire Protection Association. It is a new program for Howard County, and because of this, I am going to ask you to fill out a survey at the end of the presentation: In the survey you can tell us what you don’t like, make suggestions, or tell us what you enjoyed so we can keep doing it! </a:t>
            </a:r>
          </a:p>
          <a:p>
            <a:endParaRPr lang="en-US" sz="1200" kern="1200" baseline="0" dirty="0">
              <a:solidFill>
                <a:schemeClr val="tx1"/>
              </a:solidFill>
              <a:effectLst/>
              <a:latin typeface="+mn-lt"/>
              <a:ea typeface="+mn-ea"/>
              <a:cs typeface="+mn-cs"/>
            </a:endParaRPr>
          </a:p>
          <a:p>
            <a:r>
              <a:rPr lang="en-US" dirty="0"/>
              <a:t>Howard</a:t>
            </a:r>
            <a:r>
              <a:rPr lang="en-US" baseline="0" dirty="0"/>
              <a:t> County adopted the Remembering When program for a couple of different reasons. First and foremost, we were faced with some grave statistics, that: “At age 65, older adults are twice as likely to be killed or injured by fires compared to the population at large. By age 75, that risk increases to three times that of the general population – and to four times by age 85. We also found that fires and burns are not the only hazards that threaten our older citizens.” </a:t>
            </a:r>
            <a:r>
              <a:rPr lang="en-US" sz="1200" kern="1200" dirty="0">
                <a:solidFill>
                  <a:schemeClr val="tx1"/>
                </a:solidFill>
                <a:effectLst/>
                <a:latin typeface="+mn-lt"/>
                <a:ea typeface="+mn-ea"/>
                <a:cs typeface="+mn-cs"/>
              </a:rPr>
              <a:t>(National Fire Protection Association, 2016)</a:t>
            </a:r>
            <a:r>
              <a:rPr lang="en-US" baseline="0" dirty="0"/>
              <a:t> Falls are the leading cause of injury and death to this demographic.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also found that there is a rise and expected increase to the demographic in Howard County. “</a:t>
            </a:r>
            <a:r>
              <a:rPr lang="en-US" sz="1200" b="0" i="0" kern="1200" dirty="0">
                <a:solidFill>
                  <a:schemeClr val="tx1"/>
                </a:solidFill>
                <a:effectLst/>
                <a:latin typeface="+mn-lt"/>
                <a:ea typeface="+mn-ea"/>
                <a:cs typeface="+mn-cs"/>
              </a:rPr>
              <a:t>In 2010, 10 percent of residents were 65 or older. By 2025, this will increase to 18 percent and by 2035, to nearly 22 percent.” </a:t>
            </a:r>
            <a:r>
              <a:rPr lang="en-US" sz="1200" kern="1200" dirty="0">
                <a:solidFill>
                  <a:schemeClr val="tx1"/>
                </a:solidFill>
                <a:effectLst/>
                <a:latin typeface="+mn-lt"/>
                <a:ea typeface="+mn-ea"/>
                <a:cs typeface="+mn-cs"/>
              </a:rPr>
              <a:t>(Howard County Maryland Office of Public Information, May) This is for several reasons:</a:t>
            </a:r>
            <a:r>
              <a:rPr lang="en-US" sz="1200" kern="1200" baseline="0" dirty="0">
                <a:solidFill>
                  <a:schemeClr val="tx1"/>
                </a:solidFill>
                <a:effectLst/>
                <a:latin typeface="+mn-lt"/>
                <a:ea typeface="+mn-ea"/>
                <a:cs typeface="+mn-cs"/>
              </a:rPr>
              <a:t> </a:t>
            </a:r>
            <a:br>
              <a:rPr lang="en-US" sz="1200" kern="1200" baseline="0" dirty="0">
                <a:solidFill>
                  <a:schemeClr val="tx1"/>
                </a:solidFill>
                <a:effectLst/>
                <a:latin typeface="+mn-lt"/>
                <a:ea typeface="+mn-ea"/>
                <a:cs typeface="+mn-cs"/>
              </a:rPr>
            </a:br>
            <a:r>
              <a:rPr lang="en-US" sz="1200" kern="1200" baseline="0" dirty="0">
                <a:solidFill>
                  <a:schemeClr val="tx1"/>
                </a:solidFill>
                <a:effectLst/>
                <a:latin typeface="+mn-lt"/>
                <a:ea typeface="+mn-ea"/>
                <a:cs typeface="+mn-cs"/>
              </a:rPr>
              <a:t>- Our current residents aging in place</a:t>
            </a:r>
            <a:endParaRPr lang="en-US" dirty="0"/>
          </a:p>
          <a:p>
            <a:r>
              <a:rPr lang="en-US" sz="1200" kern="1200" baseline="0" dirty="0">
                <a:solidFill>
                  <a:schemeClr val="tx1"/>
                </a:solidFill>
                <a:effectLst/>
                <a:latin typeface="+mn-lt"/>
                <a:ea typeface="+mn-ea"/>
                <a:cs typeface="+mn-cs"/>
              </a:rPr>
              <a:t>- That it’s become a destination place for retirement due to </a:t>
            </a:r>
            <a:br>
              <a:rPr lang="en-US" sz="1200" kern="1200" baseline="0" dirty="0">
                <a:solidFill>
                  <a:schemeClr val="tx1"/>
                </a:solidFill>
                <a:effectLst/>
                <a:latin typeface="+mn-lt"/>
                <a:ea typeface="+mn-ea"/>
                <a:cs typeface="+mn-cs"/>
              </a:rPr>
            </a:br>
            <a:r>
              <a:rPr lang="en-US" sz="1200" kern="1200" baseline="0" dirty="0">
                <a:solidFill>
                  <a:schemeClr val="tx1"/>
                </a:solidFill>
                <a:effectLst/>
                <a:latin typeface="+mn-lt"/>
                <a:ea typeface="+mn-ea"/>
                <a:cs typeface="+mn-cs"/>
              </a:rPr>
              <a:t>	- Howard County’s location between D.C. and Baltimore </a:t>
            </a:r>
            <a:br>
              <a:rPr lang="en-US" sz="1200" kern="1200" baseline="0" dirty="0">
                <a:solidFill>
                  <a:schemeClr val="tx1"/>
                </a:solidFill>
                <a:effectLst/>
                <a:latin typeface="+mn-lt"/>
                <a:ea typeface="+mn-ea"/>
                <a:cs typeface="+mn-cs"/>
              </a:rPr>
            </a:br>
            <a:r>
              <a:rPr lang="en-US" sz="1200" kern="1200" baseline="0" dirty="0">
                <a:solidFill>
                  <a:schemeClr val="tx1"/>
                </a:solidFill>
                <a:effectLst/>
                <a:latin typeface="+mn-lt"/>
                <a:ea typeface="+mn-ea"/>
                <a:cs typeface="+mn-cs"/>
              </a:rPr>
              <a:t>	- The county’s community resources such 50+ centers, libraries, our parks and rec</a:t>
            </a:r>
          </a:p>
        </p:txBody>
      </p:sp>
      <p:sp>
        <p:nvSpPr>
          <p:cNvPr id="4" name="Slide Number Placeholder 3"/>
          <p:cNvSpPr>
            <a:spLocks noGrp="1"/>
          </p:cNvSpPr>
          <p:nvPr>
            <p:ph type="sldNum" sz="quarter" idx="10"/>
          </p:nvPr>
        </p:nvSpPr>
        <p:spPr/>
        <p:txBody>
          <a:bodyPr/>
          <a:lstStyle/>
          <a:p>
            <a:fld id="{FA9A7C8A-2EB7-40DD-98FD-37CDF3477627}" type="slidenum">
              <a:rPr lang="en-US" smtClean="0"/>
              <a:t>13</a:t>
            </a:fld>
            <a:endParaRPr lang="en-US"/>
          </a:p>
        </p:txBody>
      </p:sp>
    </p:spTree>
    <p:extLst>
      <p:ext uri="{BB962C8B-B14F-4D97-AF65-F5344CB8AC3E}">
        <p14:creationId xmlns:p14="http://schemas.microsoft.com/office/powerpoint/2010/main" val="2132294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 you or the students have any questions that you are unsure about</a:t>
            </a:r>
            <a:r>
              <a:rPr lang="en-US" baseline="0" dirty="0"/>
              <a:t> please feel free to contact us: Kathryn Larkins at kmlarkins@howardcountymd.gov  (410-313-6365), or Brad Tanner btanner@howardcountymd.gov (410-313-0841)</a:t>
            </a:r>
          </a:p>
          <a:p>
            <a:endParaRPr lang="en-US" dirty="0"/>
          </a:p>
        </p:txBody>
      </p:sp>
      <p:sp>
        <p:nvSpPr>
          <p:cNvPr id="4" name="Slide Number Placeholder 3"/>
          <p:cNvSpPr>
            <a:spLocks noGrp="1"/>
          </p:cNvSpPr>
          <p:nvPr>
            <p:ph type="sldNum" sz="quarter" idx="10"/>
          </p:nvPr>
        </p:nvSpPr>
        <p:spPr/>
        <p:txBody>
          <a:bodyPr/>
          <a:lstStyle/>
          <a:p>
            <a:fld id="{2B2513CC-4809-477F-84FB-C882BCF846D4}" type="slidenum">
              <a:rPr lang="en-US" smtClean="0"/>
              <a:t>24</a:t>
            </a:fld>
            <a:endParaRPr lang="en-US" dirty="0"/>
          </a:p>
        </p:txBody>
      </p:sp>
    </p:spTree>
    <p:extLst>
      <p:ext uri="{BB962C8B-B14F-4D97-AF65-F5344CB8AC3E}">
        <p14:creationId xmlns:p14="http://schemas.microsoft.com/office/powerpoint/2010/main" val="33644338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044F1096-7202-4588-AF10-0CC3D0AC2F7B}" type="datetimeFigureOut">
              <a:rPr lang="en-US" smtClean="0"/>
              <a:t>11/21/19</a:t>
            </a:fld>
            <a:endParaRPr lang="en-US" dirty="0"/>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2515163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4F1096-7202-4588-AF10-0CC3D0AC2F7B}" type="datetimeFigureOut">
              <a:rPr lang="en-US" smtClean="0"/>
              <a:t>11/21/19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1767765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44F1096-7202-4588-AF10-0CC3D0AC2F7B}" type="datetimeFigureOut">
              <a:rPr lang="en-US" smtClean="0"/>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2875478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44F1096-7202-4588-AF10-0CC3D0AC2F7B}" type="datetimeFigureOut">
              <a:rPr lang="en-US" smtClean="0"/>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3761431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4F1096-7202-4588-AF10-0CC3D0AC2F7B}" type="datetimeFigureOut">
              <a:rPr lang="en-US" smtClean="0"/>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1943115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44F1096-7202-4588-AF10-0CC3D0AC2F7B}" type="datetimeFigureOut">
              <a:rPr lang="en-US" smtClean="0"/>
              <a:t>11/21/19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998347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44F1096-7202-4588-AF10-0CC3D0AC2F7B}" type="datetimeFigureOut">
              <a:rPr lang="en-US" smtClean="0"/>
              <a:t>11/21/19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3896454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1301" y="6387910"/>
            <a:ext cx="990599" cy="228659"/>
          </a:xfrm>
        </p:spPr>
        <p:txBody>
          <a:bodyPr/>
          <a:lstStyle/>
          <a:p>
            <a:fld id="{044F1096-7202-4588-AF10-0CC3D0AC2F7B}" type="datetimeFigureOut">
              <a:rPr lang="en-US" smtClean="0"/>
              <a:t>11/21/19</a:t>
            </a:fld>
            <a:endParaRPr lang="en-US" dirty="0"/>
          </a:p>
        </p:txBody>
      </p:sp>
      <p:sp>
        <p:nvSpPr>
          <p:cNvPr id="5" name="Footer Placeholder 4"/>
          <p:cNvSpPr>
            <a:spLocks noGrp="1"/>
          </p:cNvSpPr>
          <p:nvPr>
            <p:ph type="ftr" sz="quarter" idx="11"/>
          </p:nvPr>
        </p:nvSpPr>
        <p:spPr>
          <a:xfrm>
            <a:off x="516133" y="6387910"/>
            <a:ext cx="3859795" cy="228660"/>
          </a:xfrm>
        </p:spPr>
        <p:txBody>
          <a:bodyPr/>
          <a:lstStyle/>
          <a:p>
            <a:endParaRPr lang="en-US" dirty="0"/>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2444470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4F1096-7202-4588-AF10-0CC3D0AC2F7B}" type="datetimeFigureOut">
              <a:rPr lang="en-US" smtClean="0"/>
              <a:t>11/21/19</a:t>
            </a:fld>
            <a:endParaRPr lang="en-US" dirty="0"/>
          </a:p>
        </p:txBody>
      </p:sp>
      <p:sp>
        <p:nvSpPr>
          <p:cNvPr id="5" name="Footer Placeholder 4"/>
          <p:cNvSpPr>
            <a:spLocks noGrp="1"/>
          </p:cNvSpPr>
          <p:nvPr>
            <p:ph type="ftr" sz="quarter" idx="11"/>
          </p:nvPr>
        </p:nvSpPr>
        <p:spPr>
          <a:xfrm>
            <a:off x="538546" y="6365498"/>
            <a:ext cx="3859795" cy="228660"/>
          </a:xfrm>
        </p:spPr>
        <p:txBody>
          <a:bodyPr/>
          <a:lstStyle/>
          <a:p>
            <a:endParaRPr 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228849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4F1096-7202-4588-AF10-0CC3D0AC2F7B}" type="datetimeFigureOut">
              <a:rPr lang="en-US" smtClean="0"/>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377870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4F1096-7202-4588-AF10-0CC3D0AC2F7B}" type="datetimeFigureOut">
              <a:rPr lang="en-US" smtClean="0"/>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399335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4F1096-7202-4588-AF10-0CC3D0AC2F7B}" type="datetimeFigureOut">
              <a:rPr lang="en-US" smtClean="0"/>
              <a:t>11/21/19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461224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4F1096-7202-4588-AF10-0CC3D0AC2F7B}" type="datetimeFigureOut">
              <a:rPr lang="en-US" smtClean="0"/>
              <a:t>11/21/19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512303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4F1096-7202-4588-AF10-0CC3D0AC2F7B}" type="datetimeFigureOut">
              <a:rPr lang="en-US" smtClean="0"/>
              <a:t>11/21/19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2018725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044F1096-7202-4588-AF10-0CC3D0AC2F7B}" type="datetimeFigureOut">
              <a:rPr lang="en-US" smtClean="0"/>
              <a:t>11/21/19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3221257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4F1096-7202-4588-AF10-0CC3D0AC2F7B}" type="datetimeFigureOut">
              <a:rPr lang="en-US" smtClean="0"/>
              <a:t>11/21/19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264906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4F1096-7202-4588-AF10-0CC3D0AC2F7B}" type="datetimeFigureOut">
              <a:rPr lang="en-US" smtClean="0"/>
              <a:t>11/21/19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1703936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044F1096-7202-4588-AF10-0CC3D0AC2F7B}" type="datetimeFigureOut">
              <a:rPr lang="en-US" smtClean="0"/>
              <a:t>11/21/19</a:t>
            </a:fld>
            <a:endParaRPr lang="en-US" dirty="0"/>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dirty="0"/>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8D031F8D-90B3-4785-A875-DAE83F122182}" type="slidenum">
              <a:rPr lang="en-US" smtClean="0"/>
              <a:t>‹#›</a:t>
            </a:fld>
            <a:endParaRPr lang="en-US" dirty="0"/>
          </a:p>
        </p:txBody>
      </p:sp>
    </p:spTree>
    <p:extLst>
      <p:ext uri="{BB962C8B-B14F-4D97-AF65-F5344CB8AC3E}">
        <p14:creationId xmlns:p14="http://schemas.microsoft.com/office/powerpoint/2010/main" val="55245663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2.tiff"/></Relationships>
</file>

<file path=ppt/slides/_rels/slide22.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752600"/>
            <a:ext cx="6286500" cy="1528440"/>
          </a:xfrm>
        </p:spPr>
        <p:txBody>
          <a:bodyPr/>
          <a:lstStyle/>
          <a:p>
            <a:pPr algn="r"/>
            <a:r>
              <a:rPr lang="en-US" sz="3200" dirty="0"/>
              <a:t>Committed to [Life] Safety</a:t>
            </a:r>
          </a:p>
        </p:txBody>
      </p:sp>
      <p:sp>
        <p:nvSpPr>
          <p:cNvPr id="3" name="Subtitle 2"/>
          <p:cNvSpPr>
            <a:spLocks noGrp="1"/>
          </p:cNvSpPr>
          <p:nvPr>
            <p:ph type="subTitle" idx="1"/>
          </p:nvPr>
        </p:nvSpPr>
        <p:spPr>
          <a:xfrm>
            <a:off x="2667000" y="3352800"/>
            <a:ext cx="5676900" cy="838200"/>
          </a:xfrm>
        </p:spPr>
        <p:txBody>
          <a:bodyPr>
            <a:normAutofit fontScale="70000" lnSpcReduction="20000"/>
          </a:bodyPr>
          <a:lstStyle/>
          <a:p>
            <a:pPr algn="r"/>
            <a:r>
              <a:rPr lang="en-US" b="1" dirty="0"/>
              <a:t>Brad Tanner </a:t>
            </a:r>
          </a:p>
          <a:p>
            <a:pPr algn="r"/>
            <a:r>
              <a:rPr lang="en-US" b="1" dirty="0"/>
              <a:t>Director of Community Outreach and Media Affairs </a:t>
            </a:r>
          </a:p>
          <a:p>
            <a:pPr algn="r"/>
            <a:r>
              <a:rPr lang="en-US" b="1" dirty="0"/>
              <a:t>Howard County Department of Fire &amp; Rescue Services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276600"/>
            <a:ext cx="2362200" cy="2508493"/>
          </a:xfrm>
          <a:prstGeom prst="rect">
            <a:avLst/>
          </a:prstGeom>
        </p:spPr>
      </p:pic>
    </p:spTree>
    <p:extLst>
      <p:ext uri="{BB962C8B-B14F-4D97-AF65-F5344CB8AC3E}">
        <p14:creationId xmlns:p14="http://schemas.microsoft.com/office/powerpoint/2010/main" val="3708482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EACF7C-41F1-2542-9E9C-6E9526424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517" y="1416605"/>
            <a:ext cx="4086083" cy="2012395"/>
          </a:xfrm>
          <a:prstGeom prst="roundRect">
            <a:avLst>
              <a:gd name="adj" fmla="val 0"/>
            </a:avLst>
          </a:prstGeom>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379" y="751383"/>
            <a:ext cx="3239021" cy="3439617"/>
          </a:xfrm>
          <a:prstGeom prst="roundRect">
            <a:avLst>
              <a:gd name="adj" fmla="val 0"/>
            </a:avLst>
          </a:prstGeom>
          <a:effectLst/>
        </p:spPr>
      </p:pic>
      <p:sp>
        <p:nvSpPr>
          <p:cNvPr id="2" name="Title 1"/>
          <p:cNvSpPr>
            <a:spLocks noGrp="1"/>
          </p:cNvSpPr>
          <p:nvPr>
            <p:ph type="ctrTitle"/>
          </p:nvPr>
        </p:nvSpPr>
        <p:spPr>
          <a:xfrm>
            <a:off x="487481" y="4517136"/>
            <a:ext cx="8169821" cy="1174947"/>
          </a:xfrm>
        </p:spPr>
        <p:txBody>
          <a:bodyPr>
            <a:normAutofit/>
          </a:bodyPr>
          <a:lstStyle/>
          <a:p>
            <a:pPr>
              <a:lnSpc>
                <a:spcPct val="90000"/>
              </a:lnSpc>
            </a:pPr>
            <a:r>
              <a:rPr lang="en-US" sz="3600" b="1" dirty="0"/>
              <a:t>Howard County Department of </a:t>
            </a:r>
            <a:br>
              <a:rPr lang="en-US" sz="3600" b="1" dirty="0"/>
            </a:br>
            <a:r>
              <a:rPr lang="en-US" sz="3600" b="1" dirty="0"/>
              <a:t>Fire and Rescue Services</a:t>
            </a:r>
          </a:p>
        </p:txBody>
      </p:sp>
      <p:sp>
        <p:nvSpPr>
          <p:cNvPr id="3" name="Subtitle 2"/>
          <p:cNvSpPr>
            <a:spLocks noGrp="1"/>
          </p:cNvSpPr>
          <p:nvPr>
            <p:ph type="subTitle" idx="1"/>
          </p:nvPr>
        </p:nvSpPr>
        <p:spPr>
          <a:xfrm>
            <a:off x="487482" y="5692877"/>
            <a:ext cx="8169821" cy="535304"/>
          </a:xfrm>
        </p:spPr>
        <p:txBody>
          <a:bodyPr>
            <a:normAutofit/>
          </a:bodyPr>
          <a:lstStyle/>
          <a:p>
            <a:r>
              <a:rPr lang="en-US" b="1"/>
              <a:t>Adult, child &amp; infant CPR, AED and Choking relief</a:t>
            </a:r>
          </a:p>
        </p:txBody>
      </p:sp>
    </p:spTree>
    <p:extLst>
      <p:ext uri="{BB962C8B-B14F-4D97-AF65-F5344CB8AC3E}">
        <p14:creationId xmlns:p14="http://schemas.microsoft.com/office/powerpoint/2010/main" val="406518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F62B-FB90-9C42-A805-5294C114B1D8}"/>
              </a:ext>
            </a:extLst>
          </p:cNvPr>
          <p:cNvSpPr>
            <a:spLocks noGrp="1"/>
          </p:cNvSpPr>
          <p:nvPr>
            <p:ph type="title"/>
          </p:nvPr>
        </p:nvSpPr>
        <p:spPr>
          <a:xfrm>
            <a:off x="1400164" y="927098"/>
            <a:ext cx="6343672" cy="709865"/>
          </a:xfrm>
        </p:spPr>
        <p:txBody>
          <a:bodyPr/>
          <a:lstStyle/>
          <a:p>
            <a:pPr>
              <a:spcAft>
                <a:spcPts val="600"/>
              </a:spcAft>
            </a:pPr>
            <a:r>
              <a:rPr lang="en-US" sz="3600" dirty="0">
                <a:solidFill>
                  <a:srgbClr val="FFFFFF"/>
                </a:solidFill>
              </a:rPr>
              <a:t>Who is this program for...</a:t>
            </a:r>
          </a:p>
        </p:txBody>
      </p:sp>
      <p:pic>
        <p:nvPicPr>
          <p:cNvPr id="5" name="Content Placeholder 4">
            <a:extLst>
              <a:ext uri="{FF2B5EF4-FFF2-40B4-BE49-F238E27FC236}">
                <a16:creationId xmlns:a16="http://schemas.microsoft.com/office/drawing/2014/main" id="{6E79E47D-DFE9-D44D-92C8-465DA688C0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7050" y="2667000"/>
            <a:ext cx="3109150" cy="3123793"/>
          </a:xfrm>
        </p:spPr>
      </p:pic>
      <p:pic>
        <p:nvPicPr>
          <p:cNvPr id="7" name="Picture 6">
            <a:extLst>
              <a:ext uri="{FF2B5EF4-FFF2-40B4-BE49-F238E27FC236}">
                <a16:creationId xmlns:a16="http://schemas.microsoft.com/office/drawing/2014/main" id="{030C799F-3D88-6848-8A39-CC2BFF96D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667000"/>
            <a:ext cx="3140558" cy="3123793"/>
          </a:xfrm>
          <a:prstGeom prst="rect">
            <a:avLst/>
          </a:prstGeom>
        </p:spPr>
      </p:pic>
    </p:spTree>
    <p:extLst>
      <p:ext uri="{BB962C8B-B14F-4D97-AF65-F5344CB8AC3E}">
        <p14:creationId xmlns:p14="http://schemas.microsoft.com/office/powerpoint/2010/main" val="273276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9EABC0F6-B634-42C1-84EC-95127F3420FF}"/>
              </a:ext>
            </a:extLst>
          </p:cNvPr>
          <p:cNvSpPr/>
          <p:nvPr/>
        </p:nvSpPr>
        <p:spPr>
          <a:xfrm>
            <a:off x="0" y="1282242"/>
            <a:ext cx="9144000" cy="1079958"/>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sz="911" dirty="0"/>
          </a:p>
        </p:txBody>
      </p:sp>
      <p:pic>
        <p:nvPicPr>
          <p:cNvPr id="3" name="Picture 2">
            <a:extLst>
              <a:ext uri="{FF2B5EF4-FFF2-40B4-BE49-F238E27FC236}">
                <a16:creationId xmlns:a16="http://schemas.microsoft.com/office/drawing/2014/main" id="{92CB22B9-9FB7-4610-95C8-628F871AF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351" y="987741"/>
            <a:ext cx="2505456" cy="777240"/>
          </a:xfrm>
          <a:prstGeom prst="rect">
            <a:avLst/>
          </a:prstGeom>
        </p:spPr>
      </p:pic>
      <p:pic>
        <p:nvPicPr>
          <p:cNvPr id="5" name="Picture 4">
            <a:extLst>
              <a:ext uri="{FF2B5EF4-FFF2-40B4-BE49-F238E27FC236}">
                <a16:creationId xmlns:a16="http://schemas.microsoft.com/office/drawing/2014/main" id="{3C4AE5F5-E4B4-4E6F-A568-AC86F5F20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590800"/>
            <a:ext cx="4234025" cy="2739664"/>
          </a:xfrm>
          <a:prstGeom prst="rect">
            <a:avLst/>
          </a:prstGeom>
        </p:spPr>
      </p:pic>
      <p:sp>
        <p:nvSpPr>
          <p:cNvPr id="8" name="TextBox 7">
            <a:extLst>
              <a:ext uri="{FF2B5EF4-FFF2-40B4-BE49-F238E27FC236}">
                <a16:creationId xmlns:a16="http://schemas.microsoft.com/office/drawing/2014/main" id="{DE2C1F31-6BED-491D-AB21-B279D85F266E}"/>
              </a:ext>
            </a:extLst>
          </p:cNvPr>
          <p:cNvSpPr txBox="1"/>
          <p:nvPr/>
        </p:nvSpPr>
        <p:spPr>
          <a:xfrm>
            <a:off x="114301" y="2090380"/>
            <a:ext cx="3810000" cy="1929439"/>
          </a:xfrm>
          <a:prstGeom prst="rect">
            <a:avLst/>
          </a:prstGeom>
          <a:noFill/>
        </p:spPr>
        <p:txBody>
          <a:bodyPr wrap="square" rtlCol="0">
            <a:spAutoFit/>
          </a:bodyPr>
          <a:lstStyle/>
          <a:p>
            <a:pPr algn="ctr">
              <a:lnSpc>
                <a:spcPct val="200000"/>
              </a:lnSpc>
            </a:pPr>
            <a:r>
              <a:rPr lang="en-US" sz="2100" dirty="0"/>
              <a:t>We provide optional Narcan trainings at the end </a:t>
            </a:r>
            <a:br>
              <a:rPr lang="en-US" sz="2100" dirty="0"/>
            </a:br>
            <a:r>
              <a:rPr lang="en-US" sz="2100" dirty="0"/>
              <a:t>of our programs.</a:t>
            </a:r>
          </a:p>
        </p:txBody>
      </p:sp>
      <p:pic>
        <p:nvPicPr>
          <p:cNvPr id="4" name="Picture 3">
            <a:extLst>
              <a:ext uri="{FF2B5EF4-FFF2-40B4-BE49-F238E27FC236}">
                <a16:creationId xmlns:a16="http://schemas.microsoft.com/office/drawing/2014/main" id="{48528E90-52C0-4259-A7FD-7CCFD22FE761}"/>
              </a:ext>
            </a:extLst>
          </p:cNvPr>
          <p:cNvPicPr>
            <a:picLocks noChangeAspect="1"/>
          </p:cNvPicPr>
          <p:nvPr/>
        </p:nvPicPr>
        <p:blipFill rotWithShape="1">
          <a:blip r:embed="rId4">
            <a:extLst>
              <a:ext uri="{28A0092B-C50C-407E-A947-70E740481C1C}">
                <a14:useLocalDpi xmlns:a14="http://schemas.microsoft.com/office/drawing/2010/main" val="0"/>
              </a:ext>
            </a:extLst>
          </a:blip>
          <a:srcRect r="33558"/>
          <a:stretch/>
        </p:blipFill>
        <p:spPr>
          <a:xfrm>
            <a:off x="4568199" y="5298765"/>
            <a:ext cx="4293100" cy="873435"/>
          </a:xfrm>
          <a:prstGeom prst="rect">
            <a:avLst/>
          </a:prstGeom>
        </p:spPr>
      </p:pic>
      <p:sp>
        <p:nvSpPr>
          <p:cNvPr id="6" name="Rectangle 5">
            <a:extLst>
              <a:ext uri="{FF2B5EF4-FFF2-40B4-BE49-F238E27FC236}">
                <a16:creationId xmlns:a16="http://schemas.microsoft.com/office/drawing/2014/main" id="{D4787D70-8237-4826-B60F-9A9EB7F63139}"/>
              </a:ext>
            </a:extLst>
          </p:cNvPr>
          <p:cNvSpPr/>
          <p:nvPr/>
        </p:nvSpPr>
        <p:spPr>
          <a:xfrm>
            <a:off x="-90921" y="4090361"/>
            <a:ext cx="4572000" cy="1929439"/>
          </a:xfrm>
          <a:prstGeom prst="rect">
            <a:avLst/>
          </a:prstGeom>
        </p:spPr>
        <p:txBody>
          <a:bodyPr>
            <a:spAutoFit/>
          </a:bodyPr>
          <a:lstStyle/>
          <a:p>
            <a:pPr algn="ctr">
              <a:lnSpc>
                <a:spcPct val="200000"/>
              </a:lnSpc>
            </a:pPr>
            <a:r>
              <a:rPr lang="en-US" sz="2100" dirty="0"/>
              <a:t>Narcan is the drug we administer to reverse opioid overdoses.</a:t>
            </a:r>
          </a:p>
          <a:p>
            <a:pPr algn="ctr">
              <a:lnSpc>
                <a:spcPct val="200000"/>
              </a:lnSpc>
            </a:pPr>
            <a:r>
              <a:rPr lang="en-US" sz="2100" dirty="0"/>
              <a:t> Training takes 10 minutes.</a:t>
            </a:r>
          </a:p>
        </p:txBody>
      </p:sp>
    </p:spTree>
    <p:extLst>
      <p:ext uri="{BB962C8B-B14F-4D97-AF65-F5344CB8AC3E}">
        <p14:creationId xmlns:p14="http://schemas.microsoft.com/office/powerpoint/2010/main" val="2919200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Rectangle 30">
            <a:extLst>
              <a:ext uri="{FF2B5EF4-FFF2-40B4-BE49-F238E27FC236}">
                <a16:creationId xmlns:a16="http://schemas.microsoft.com/office/drawing/2014/main" id="{75DC12D5-B8AF-41B3-A0E5-B22E5B04D582}"/>
              </a:ext>
            </a:extLst>
          </p:cNvPr>
          <p:cNvSpPr>
            <a:spLocks noChangeArrowheads="1"/>
          </p:cNvSpPr>
          <p:nvPr/>
        </p:nvSpPr>
        <p:spPr bwMode="auto">
          <a:xfrm>
            <a:off x="7152845" y="4060784"/>
            <a:ext cx="1607010" cy="1921914"/>
          </a:xfrm>
          <a:prstGeom prst="rect">
            <a:avLst/>
          </a:prstGeom>
          <a:solidFill>
            <a:srgbClr val="5A63A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1038" name="Rectangle 31">
            <a:extLst>
              <a:ext uri="{FF2B5EF4-FFF2-40B4-BE49-F238E27FC236}">
                <a16:creationId xmlns:a16="http://schemas.microsoft.com/office/drawing/2014/main" id="{323D9439-3BB4-4940-98DB-ED1FFC796D14}"/>
              </a:ext>
            </a:extLst>
          </p:cNvPr>
          <p:cNvSpPr>
            <a:spLocks noChangeArrowheads="1"/>
          </p:cNvSpPr>
          <p:nvPr/>
        </p:nvSpPr>
        <p:spPr bwMode="auto">
          <a:xfrm>
            <a:off x="5568902" y="4060785"/>
            <a:ext cx="1599367" cy="1921913"/>
          </a:xfrm>
          <a:prstGeom prst="rect">
            <a:avLst/>
          </a:prstGeom>
          <a:solidFill>
            <a:srgbClr val="003A6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1040" name="Rectangle 33">
            <a:extLst>
              <a:ext uri="{FF2B5EF4-FFF2-40B4-BE49-F238E27FC236}">
                <a16:creationId xmlns:a16="http://schemas.microsoft.com/office/drawing/2014/main" id="{BD6B88C1-2AD8-4740-9126-41C86EEEAF6D}"/>
              </a:ext>
            </a:extLst>
          </p:cNvPr>
          <p:cNvSpPr>
            <a:spLocks noChangeArrowheads="1"/>
          </p:cNvSpPr>
          <p:nvPr/>
        </p:nvSpPr>
        <p:spPr bwMode="auto">
          <a:xfrm>
            <a:off x="3962892" y="4060789"/>
            <a:ext cx="1603518" cy="1921910"/>
          </a:xfrm>
          <a:prstGeom prst="rect">
            <a:avLst/>
          </a:prstGeom>
          <a:solidFill>
            <a:srgbClr val="6EC5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1039" name="Rectangle 32">
            <a:extLst>
              <a:ext uri="{FF2B5EF4-FFF2-40B4-BE49-F238E27FC236}">
                <a16:creationId xmlns:a16="http://schemas.microsoft.com/office/drawing/2014/main" id="{F8361D75-0070-417F-B217-9FDE9316C3EF}"/>
              </a:ext>
            </a:extLst>
          </p:cNvPr>
          <p:cNvSpPr>
            <a:spLocks noChangeArrowheads="1"/>
          </p:cNvSpPr>
          <p:nvPr/>
        </p:nvSpPr>
        <p:spPr bwMode="auto">
          <a:xfrm>
            <a:off x="2420662" y="4040791"/>
            <a:ext cx="1536881" cy="1941908"/>
          </a:xfrm>
          <a:prstGeom prst="rect">
            <a:avLst/>
          </a:prstGeom>
          <a:solidFill>
            <a:srgbClr val="FFC56C"/>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3" name="Rectangle 2">
            <a:extLst>
              <a:ext uri="{FF2B5EF4-FFF2-40B4-BE49-F238E27FC236}">
                <a16:creationId xmlns:a16="http://schemas.microsoft.com/office/drawing/2014/main" id="{6AE7E31E-DCA9-457F-BDE6-C5866A840441}"/>
              </a:ext>
            </a:extLst>
          </p:cNvPr>
          <p:cNvSpPr/>
          <p:nvPr/>
        </p:nvSpPr>
        <p:spPr>
          <a:xfrm>
            <a:off x="2971804" y="4310311"/>
            <a:ext cx="5221706" cy="1515979"/>
          </a:xfrm>
          <a:prstGeom prst="rect">
            <a:avLst/>
          </a:prstGeom>
          <a:solidFill>
            <a:srgbClr val="FFFFFF">
              <a:alpha val="40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C716FDBA-7045-48C1-8372-AAB3DA00D750}"/>
              </a:ext>
            </a:extLst>
          </p:cNvPr>
          <p:cNvSpPr/>
          <p:nvPr/>
        </p:nvSpPr>
        <p:spPr>
          <a:xfrm>
            <a:off x="3116183" y="5369091"/>
            <a:ext cx="4932947" cy="312821"/>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11" name="Rectangle 10">
            <a:extLst>
              <a:ext uri="{FF2B5EF4-FFF2-40B4-BE49-F238E27FC236}">
                <a16:creationId xmlns:a16="http://schemas.microsoft.com/office/drawing/2014/main" id="{A54A3004-5FBC-4843-8155-A400BF8E1E19}"/>
              </a:ext>
            </a:extLst>
          </p:cNvPr>
          <p:cNvSpPr/>
          <p:nvPr/>
        </p:nvSpPr>
        <p:spPr>
          <a:xfrm>
            <a:off x="2779299" y="4189995"/>
            <a:ext cx="5528362" cy="1177245"/>
          </a:xfrm>
          <a:prstGeom prst="rect">
            <a:avLst/>
          </a:prstGeom>
          <a:noFill/>
        </p:spPr>
        <p:txBody>
          <a:bodyPr wrap="square" lIns="68580" tIns="34290" rIns="68580" bIns="34290">
            <a:spAutoFit/>
          </a:bodyPr>
          <a:lstStyle/>
          <a:p>
            <a:pPr algn="ctr"/>
            <a:r>
              <a:rPr lang="en-US" altLang="en-US" sz="36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rPr>
              <a:t>Howard</a:t>
            </a:r>
            <a:r>
              <a:rPr lang="en-US"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rPr>
              <a:t> </a:t>
            </a:r>
            <a:r>
              <a:rPr lang="en-US" altLang="en-US" sz="36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rPr>
              <a:t>County Fire and Rescue presents:</a:t>
            </a:r>
            <a:endParaRPr lang="en-US" sz="3600" b="1" dirty="0">
              <a:ln w="10160">
                <a:solidFill>
                  <a:schemeClr val="tx1"/>
                </a:solidFill>
                <a:prstDash val="solid"/>
              </a:ln>
              <a:solidFill>
                <a:srgbClr val="FFFFFF"/>
              </a:solidFill>
              <a:effectLst>
                <a:outerShdw blurRad="38100" dist="22860" dir="5400000" algn="tl" rotWithShape="0">
                  <a:srgbClr val="000000">
                    <a:alpha val="30000"/>
                  </a:srgbClr>
                </a:outerShdw>
              </a:effectLst>
            </a:endParaRPr>
          </a:p>
        </p:txBody>
      </p:sp>
      <p:sp>
        <p:nvSpPr>
          <p:cNvPr id="15" name="Text Box 5">
            <a:extLst>
              <a:ext uri="{FF2B5EF4-FFF2-40B4-BE49-F238E27FC236}">
                <a16:creationId xmlns:a16="http://schemas.microsoft.com/office/drawing/2014/main" id="{67FBAA4A-B9BC-485A-9F13-0EB94573E862}"/>
              </a:ext>
            </a:extLst>
          </p:cNvPr>
          <p:cNvSpPr txBox="1">
            <a:spLocks noChangeArrowheads="1"/>
          </p:cNvSpPr>
          <p:nvPr/>
        </p:nvSpPr>
        <p:spPr bwMode="auto">
          <a:xfrm>
            <a:off x="3254547" y="5377784"/>
            <a:ext cx="4728410" cy="341710"/>
          </a:xfrm>
          <a:prstGeom prst="rect">
            <a:avLst/>
          </a:prstGeom>
          <a:noFill/>
          <a:ln>
            <a:noFill/>
          </a:ln>
          <a:effectLst/>
          <a:extLst>
            <a:ext uri="{909E8E84-426E-40DD-AFC4-6F175D3DCCD1}">
              <a14:hiddenFill xmlns:a14="http://schemas.microsoft.com/office/drawing/2010/main">
                <a:solidFill>
                  <a:srgbClr val="35C4B5">
                    <a:alpha val="25000"/>
                  </a:srgbClr>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defTabSz="685800" eaLnBrk="0" fontAlgn="base" hangingPunct="0">
              <a:spcBef>
                <a:spcPct val="0"/>
              </a:spcBef>
              <a:spcAft>
                <a:spcPct val="0"/>
              </a:spcAft>
            </a:pPr>
            <a:r>
              <a:rPr lang="en-US" altLang="en-US" dirty="0">
                <a:solidFill>
                  <a:srgbClr val="000000"/>
                </a:solidFill>
                <a:latin typeface="Calibri" panose="020F0502020204030204" pitchFamily="34" charset="0"/>
              </a:rPr>
              <a:t>FIRE AND FALL PREVENTION FOR AGING ADULTS</a:t>
            </a:r>
            <a:endParaRPr lang="en-US" altLang="en-US" sz="1500" dirty="0">
              <a:latin typeface="Arial" panose="020B0604020202020204" pitchFamily="34" charset="0"/>
            </a:endParaRPr>
          </a:p>
        </p:txBody>
      </p:sp>
      <p:pic>
        <p:nvPicPr>
          <p:cNvPr id="17" name="Picture 16">
            <a:extLst>
              <a:ext uri="{FF2B5EF4-FFF2-40B4-BE49-F238E27FC236}">
                <a16:creationId xmlns:a16="http://schemas.microsoft.com/office/drawing/2014/main" id="{3AA1B6D0-38AB-42A1-A683-A6FEE6E4C1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0879" y="1440460"/>
            <a:ext cx="1913887" cy="1244073"/>
          </a:xfrm>
          <a:prstGeom prst="rect">
            <a:avLst/>
          </a:prstGeom>
        </p:spPr>
      </p:pic>
      <p:pic>
        <p:nvPicPr>
          <p:cNvPr id="10" name="Picture 9">
            <a:extLst>
              <a:ext uri="{FF2B5EF4-FFF2-40B4-BE49-F238E27FC236}">
                <a16:creationId xmlns:a16="http://schemas.microsoft.com/office/drawing/2014/main" id="{0CBEC0F9-5770-4BAC-8493-B0E4570FF7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64" y="1521632"/>
            <a:ext cx="1439278" cy="959519"/>
          </a:xfrm>
          <a:prstGeom prst="rect">
            <a:avLst/>
          </a:prstGeom>
        </p:spPr>
      </p:pic>
      <p:pic>
        <p:nvPicPr>
          <p:cNvPr id="13" name="Picture 12">
            <a:extLst>
              <a:ext uri="{FF2B5EF4-FFF2-40B4-BE49-F238E27FC236}">
                <a16:creationId xmlns:a16="http://schemas.microsoft.com/office/drawing/2014/main" id="{8C80986C-C104-489B-AD5C-5F838D9F4D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64" y="2791329"/>
            <a:ext cx="1439278" cy="978142"/>
          </a:xfrm>
          <a:prstGeom prst="rect">
            <a:avLst/>
          </a:prstGeom>
        </p:spPr>
      </p:pic>
      <p:pic>
        <p:nvPicPr>
          <p:cNvPr id="23" name="Picture 22">
            <a:extLst>
              <a:ext uri="{FF2B5EF4-FFF2-40B4-BE49-F238E27FC236}">
                <a16:creationId xmlns:a16="http://schemas.microsoft.com/office/drawing/2014/main" id="{A27FD114-E673-4F22-B07D-EFB40FB472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4766" y="1338760"/>
            <a:ext cx="3273503" cy="2455127"/>
          </a:xfrm>
          <a:prstGeom prst="rect">
            <a:avLst/>
          </a:prstGeom>
        </p:spPr>
      </p:pic>
      <p:pic>
        <p:nvPicPr>
          <p:cNvPr id="25" name="Picture 24">
            <a:extLst>
              <a:ext uri="{FF2B5EF4-FFF2-40B4-BE49-F238E27FC236}">
                <a16:creationId xmlns:a16="http://schemas.microsoft.com/office/drawing/2014/main" id="{9BAF67B7-9542-4C10-A852-09554F9603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41216" y="2791329"/>
            <a:ext cx="1461175" cy="978142"/>
          </a:xfrm>
          <a:prstGeom prst="rect">
            <a:avLst/>
          </a:prstGeom>
        </p:spPr>
      </p:pic>
      <p:pic>
        <p:nvPicPr>
          <p:cNvPr id="27" name="Picture 26">
            <a:extLst>
              <a:ext uri="{FF2B5EF4-FFF2-40B4-BE49-F238E27FC236}">
                <a16:creationId xmlns:a16="http://schemas.microsoft.com/office/drawing/2014/main" id="{82B816C4-AA20-4F75-A930-8F7D411AE3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0449" y="1338760"/>
            <a:ext cx="1359407" cy="1142391"/>
          </a:xfrm>
          <a:prstGeom prst="rect">
            <a:avLst/>
          </a:prstGeom>
        </p:spPr>
      </p:pic>
      <p:pic>
        <p:nvPicPr>
          <p:cNvPr id="29" name="Picture 28">
            <a:extLst>
              <a:ext uri="{FF2B5EF4-FFF2-40B4-BE49-F238E27FC236}">
                <a16:creationId xmlns:a16="http://schemas.microsoft.com/office/drawing/2014/main" id="{257C95B6-43DD-48D8-8023-7C9E1312FF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58356" y="2749953"/>
            <a:ext cx="947018" cy="1063412"/>
          </a:xfrm>
          <a:prstGeom prst="rect">
            <a:avLst/>
          </a:prstGeom>
        </p:spPr>
      </p:pic>
      <p:sp>
        <p:nvSpPr>
          <p:cNvPr id="4" name="Rectangle 2">
            <a:extLst>
              <a:ext uri="{FF2B5EF4-FFF2-40B4-BE49-F238E27FC236}">
                <a16:creationId xmlns:a16="http://schemas.microsoft.com/office/drawing/2014/main" id="{6FE0F3E7-DB9F-426D-BF6D-CFE8FE5CACB9}"/>
              </a:ext>
            </a:extLst>
          </p:cNvPr>
          <p:cNvSpPr>
            <a:spLocks noChangeArrowheads="1"/>
          </p:cNvSpPr>
          <p:nvPr/>
        </p:nvSpPr>
        <p:spPr bwMode="auto">
          <a:xfrm>
            <a:off x="-2381" y="857251"/>
            <a:ext cx="2243597" cy="354204"/>
          </a:xfrm>
          <a:prstGeom prst="rect">
            <a:avLst/>
          </a:prstGeom>
          <a:solidFill>
            <a:srgbClr val="FFC56C"/>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6" name="Rectangle 3">
            <a:extLst>
              <a:ext uri="{FF2B5EF4-FFF2-40B4-BE49-F238E27FC236}">
                <a16:creationId xmlns:a16="http://schemas.microsoft.com/office/drawing/2014/main" id="{8D7BE003-EB92-408C-A164-CAAFA3331172}"/>
              </a:ext>
            </a:extLst>
          </p:cNvPr>
          <p:cNvSpPr>
            <a:spLocks noChangeArrowheads="1"/>
          </p:cNvSpPr>
          <p:nvPr/>
        </p:nvSpPr>
        <p:spPr bwMode="auto">
          <a:xfrm>
            <a:off x="2241216" y="857251"/>
            <a:ext cx="2282722" cy="354204"/>
          </a:xfrm>
          <a:prstGeom prst="rect">
            <a:avLst/>
          </a:prstGeom>
          <a:solidFill>
            <a:srgbClr val="6EC5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7" name="Rectangle 4">
            <a:extLst>
              <a:ext uri="{FF2B5EF4-FFF2-40B4-BE49-F238E27FC236}">
                <a16:creationId xmlns:a16="http://schemas.microsoft.com/office/drawing/2014/main" id="{ED9A913E-680C-4334-8AC4-F1190ADFE910}"/>
              </a:ext>
            </a:extLst>
          </p:cNvPr>
          <p:cNvSpPr>
            <a:spLocks noChangeArrowheads="1"/>
          </p:cNvSpPr>
          <p:nvPr/>
        </p:nvSpPr>
        <p:spPr bwMode="auto">
          <a:xfrm>
            <a:off x="4523938" y="857250"/>
            <a:ext cx="2375258" cy="354204"/>
          </a:xfrm>
          <a:prstGeom prst="rect">
            <a:avLst/>
          </a:prstGeom>
          <a:solidFill>
            <a:srgbClr val="003A6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12" name="Rectangle 5">
            <a:extLst>
              <a:ext uri="{FF2B5EF4-FFF2-40B4-BE49-F238E27FC236}">
                <a16:creationId xmlns:a16="http://schemas.microsoft.com/office/drawing/2014/main" id="{748BDBDE-4DD3-409B-A508-447C060F9331}"/>
              </a:ext>
            </a:extLst>
          </p:cNvPr>
          <p:cNvSpPr>
            <a:spLocks noChangeArrowheads="1"/>
          </p:cNvSpPr>
          <p:nvPr/>
        </p:nvSpPr>
        <p:spPr bwMode="auto">
          <a:xfrm>
            <a:off x="6694659" y="857250"/>
            <a:ext cx="2244805" cy="354204"/>
          </a:xfrm>
          <a:prstGeom prst="rect">
            <a:avLst/>
          </a:prstGeom>
          <a:solidFill>
            <a:srgbClr val="5A63AE"/>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sp>
        <p:nvSpPr>
          <p:cNvPr id="18" name="Rectangle 8">
            <a:extLst>
              <a:ext uri="{FF2B5EF4-FFF2-40B4-BE49-F238E27FC236}">
                <a16:creationId xmlns:a16="http://schemas.microsoft.com/office/drawing/2014/main" id="{09A49BE7-20C0-4903-A90B-FB0960CA68D6}"/>
              </a:ext>
            </a:extLst>
          </p:cNvPr>
          <p:cNvSpPr>
            <a:spLocks noChangeArrowheads="1"/>
          </p:cNvSpPr>
          <p:nvPr/>
        </p:nvSpPr>
        <p:spPr bwMode="auto">
          <a:xfrm>
            <a:off x="1397087" y="4062687"/>
            <a:ext cx="564651" cy="1920014"/>
          </a:xfrm>
          <a:prstGeom prst="rect">
            <a:avLst/>
          </a:prstGeom>
          <a:solidFill>
            <a:srgbClr val="003A6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dirty="0"/>
          </a:p>
        </p:txBody>
      </p:sp>
      <p:sp>
        <p:nvSpPr>
          <p:cNvPr id="19" name="Rectangle 9">
            <a:extLst>
              <a:ext uri="{FF2B5EF4-FFF2-40B4-BE49-F238E27FC236}">
                <a16:creationId xmlns:a16="http://schemas.microsoft.com/office/drawing/2014/main" id="{A29B0C70-5AE9-491E-98EE-893ED15071C0}"/>
              </a:ext>
            </a:extLst>
          </p:cNvPr>
          <p:cNvSpPr>
            <a:spLocks noChangeArrowheads="1"/>
          </p:cNvSpPr>
          <p:nvPr/>
        </p:nvSpPr>
        <p:spPr bwMode="auto">
          <a:xfrm>
            <a:off x="841240" y="4062687"/>
            <a:ext cx="564651" cy="1920014"/>
          </a:xfrm>
          <a:prstGeom prst="rect">
            <a:avLst/>
          </a:prstGeom>
          <a:solidFill>
            <a:srgbClr val="6EC5E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en-US" sz="1350"/>
          </a:p>
        </p:txBody>
      </p:sp>
      <p:pic>
        <p:nvPicPr>
          <p:cNvPr id="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548" y="4062688"/>
            <a:ext cx="1995804" cy="1920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827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7" name="Rectangle 16">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0A67701-2F04-4F4D-993F-F788816C0A68}"/>
              </a:ext>
            </a:extLst>
          </p:cNvPr>
          <p:cNvSpPr>
            <a:spLocks noGrp="1"/>
          </p:cNvSpPr>
          <p:nvPr>
            <p:ph type="title"/>
          </p:nvPr>
        </p:nvSpPr>
        <p:spPr>
          <a:xfrm>
            <a:off x="6120579" y="1113062"/>
            <a:ext cx="2536723" cy="3281957"/>
          </a:xfrm>
        </p:spPr>
        <p:txBody>
          <a:bodyPr vert="horz" lIns="91440" tIns="45720" rIns="91440" bIns="45720" rtlCol="0" anchor="b">
            <a:normAutofit/>
          </a:bodyPr>
          <a:lstStyle/>
          <a:p>
            <a:pPr>
              <a:lnSpc>
                <a:spcPct val="90000"/>
              </a:lnSpc>
            </a:pPr>
            <a:r>
              <a:rPr lang="en-US" sz="3800" b="0" i="0" kern="1200">
                <a:solidFill>
                  <a:srgbClr val="EBEBEB"/>
                </a:solidFill>
                <a:latin typeface="+mj-lt"/>
                <a:ea typeface="+mj-ea"/>
                <a:cs typeface="+mj-cs"/>
              </a:rPr>
              <a:t> Maryland Smoke Alarm Law</a:t>
            </a:r>
          </a:p>
        </p:txBody>
      </p:sp>
      <p:pic>
        <p:nvPicPr>
          <p:cNvPr id="4" name="Picture 3">
            <a:extLst>
              <a:ext uri="{FF2B5EF4-FFF2-40B4-BE49-F238E27FC236}">
                <a16:creationId xmlns:a16="http://schemas.microsoft.com/office/drawing/2014/main" id="{410B482F-4F9B-E249-81A3-1052820841ED}"/>
              </a:ext>
            </a:extLst>
          </p:cNvPr>
          <p:cNvPicPr>
            <a:picLocks noChangeAspect="1"/>
          </p:cNvPicPr>
          <p:nvPr/>
        </p:nvPicPr>
        <p:blipFill>
          <a:blip r:embed="rId3"/>
          <a:stretch>
            <a:fillRect/>
          </a:stretch>
        </p:blipFill>
        <p:spPr>
          <a:xfrm>
            <a:off x="832322" y="1558968"/>
            <a:ext cx="4853180" cy="373694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26396090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41621-5814-2546-8D85-79A476429721}"/>
              </a:ext>
            </a:extLst>
          </p:cNvPr>
          <p:cNvSpPr>
            <a:spLocks noGrp="1"/>
          </p:cNvSpPr>
          <p:nvPr>
            <p:ph type="title"/>
          </p:nvPr>
        </p:nvSpPr>
        <p:spPr/>
        <p:txBody>
          <a:bodyPr/>
          <a:lstStyle/>
          <a:p>
            <a:r>
              <a:rPr lang="en-US" dirty="0"/>
              <a:t>Common causes of fire</a:t>
            </a:r>
          </a:p>
        </p:txBody>
      </p:sp>
      <p:sp>
        <p:nvSpPr>
          <p:cNvPr id="3" name="Content Placeholder 2">
            <a:extLst>
              <a:ext uri="{FF2B5EF4-FFF2-40B4-BE49-F238E27FC236}">
                <a16:creationId xmlns:a16="http://schemas.microsoft.com/office/drawing/2014/main" id="{88D43592-F2D6-2847-BC8D-369993B2A9F2}"/>
              </a:ext>
            </a:extLst>
          </p:cNvPr>
          <p:cNvSpPr>
            <a:spLocks noGrp="1"/>
          </p:cNvSpPr>
          <p:nvPr>
            <p:ph idx="1"/>
          </p:nvPr>
        </p:nvSpPr>
        <p:spPr>
          <a:ln>
            <a:noFill/>
          </a:ln>
        </p:spPr>
        <p:txBody>
          <a:bodyPr/>
          <a:lstStyle/>
          <a:p>
            <a:r>
              <a:rPr lang="en-US" dirty="0"/>
              <a:t>Chimney fires</a:t>
            </a:r>
          </a:p>
          <a:p>
            <a:r>
              <a:rPr lang="en-US" dirty="0"/>
              <a:t>Improper ash disposal </a:t>
            </a:r>
          </a:p>
          <a:p>
            <a:r>
              <a:rPr lang="en-US" dirty="0"/>
              <a:t>Candles </a:t>
            </a:r>
          </a:p>
          <a:p>
            <a:r>
              <a:rPr lang="en-US" dirty="0"/>
              <a:t>Space heaters </a:t>
            </a:r>
          </a:p>
          <a:p>
            <a:r>
              <a:rPr lang="en-US" dirty="0"/>
              <a:t>Unattended cooking </a:t>
            </a:r>
          </a:p>
          <a:p>
            <a:r>
              <a:rPr lang="en-US" dirty="0"/>
              <a:t>Other heating sources </a:t>
            </a:r>
          </a:p>
          <a:p>
            <a:endParaRPr lang="en-US" dirty="0"/>
          </a:p>
          <a:p>
            <a:endParaRPr lang="en-US" dirty="0"/>
          </a:p>
          <a:p>
            <a:endParaRPr lang="en-US" dirty="0"/>
          </a:p>
        </p:txBody>
      </p:sp>
    </p:spTree>
    <p:extLst>
      <p:ext uri="{BB962C8B-B14F-4D97-AF65-F5344CB8AC3E}">
        <p14:creationId xmlns:p14="http://schemas.microsoft.com/office/powerpoint/2010/main" val="1727182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23">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25" name="Rectangle 24">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7" name="Rectangle 27">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A1DD980C-15E2-5640-AF17-885E54E11DCF}"/>
              </a:ext>
            </a:extLst>
          </p:cNvPr>
          <p:cNvPicPr>
            <a:picLocks noChangeAspect="1"/>
          </p:cNvPicPr>
          <p:nvPr/>
        </p:nvPicPr>
        <p:blipFill rotWithShape="1">
          <a:blip r:embed="rId3"/>
          <a:srcRect t="24275" r="-2" b="2519"/>
          <a:stretch/>
        </p:blipFill>
        <p:spPr>
          <a:xfrm>
            <a:off x="20" y="-5"/>
            <a:ext cx="9143752" cy="5020241"/>
          </a:xfrm>
          <a:custGeom>
            <a:avLst/>
            <a:gdLst>
              <a:gd name="connsiteX0" fmla="*/ 0 w 12191695"/>
              <a:gd name="connsiteY0" fmla="*/ 0 h 5020241"/>
              <a:gd name="connsiteX1" fmla="*/ 12191695 w 12191695"/>
              <a:gd name="connsiteY1" fmla="*/ 0 h 5020241"/>
              <a:gd name="connsiteX2" fmla="*/ 12191695 w 12191695"/>
              <a:gd name="connsiteY2" fmla="*/ 4057991 h 5020241"/>
              <a:gd name="connsiteX3" fmla="*/ 11914945 w 12191695"/>
              <a:gd name="connsiteY3" fmla="*/ 4110187 h 5020241"/>
              <a:gd name="connsiteX4" fmla="*/ 11639412 w 12191695"/>
              <a:gd name="connsiteY4" fmla="*/ 4159931 h 5020241"/>
              <a:gd name="connsiteX5" fmla="*/ 11362661 w 12191695"/>
              <a:gd name="connsiteY5" fmla="*/ 4208624 h 5020241"/>
              <a:gd name="connsiteX6" fmla="*/ 11084690 w 12191695"/>
              <a:gd name="connsiteY6" fmla="*/ 4250310 h 5020241"/>
              <a:gd name="connsiteX7" fmla="*/ 10807939 w 12191695"/>
              <a:gd name="connsiteY7" fmla="*/ 4292347 h 5020241"/>
              <a:gd name="connsiteX8" fmla="*/ 10529968 w 12191695"/>
              <a:gd name="connsiteY8" fmla="*/ 4331582 h 5020241"/>
              <a:gd name="connsiteX9" fmla="*/ 10255655 w 12191695"/>
              <a:gd name="connsiteY9" fmla="*/ 4365211 h 5020241"/>
              <a:gd name="connsiteX10" fmla="*/ 9977684 w 12191695"/>
              <a:gd name="connsiteY10" fmla="*/ 4397089 h 5020241"/>
              <a:gd name="connsiteX11" fmla="*/ 9700933 w 12191695"/>
              <a:gd name="connsiteY11" fmla="*/ 4426165 h 5020241"/>
              <a:gd name="connsiteX12" fmla="*/ 9429058 w 12191695"/>
              <a:gd name="connsiteY12" fmla="*/ 4451387 h 5020241"/>
              <a:gd name="connsiteX13" fmla="*/ 9153526 w 12191695"/>
              <a:gd name="connsiteY13" fmla="*/ 4476609 h 5020241"/>
              <a:gd name="connsiteX14" fmla="*/ 8881651 w 12191695"/>
              <a:gd name="connsiteY14" fmla="*/ 4497628 h 5020241"/>
              <a:gd name="connsiteX15" fmla="*/ 8609776 w 12191695"/>
              <a:gd name="connsiteY15" fmla="*/ 4514092 h 5020241"/>
              <a:gd name="connsiteX16" fmla="*/ 8339121 w 12191695"/>
              <a:gd name="connsiteY16" fmla="*/ 4531258 h 5020241"/>
              <a:gd name="connsiteX17" fmla="*/ 8070903 w 12191695"/>
              <a:gd name="connsiteY17" fmla="*/ 4545620 h 5020241"/>
              <a:gd name="connsiteX18" fmla="*/ 7805124 w 12191695"/>
              <a:gd name="connsiteY18" fmla="*/ 4555779 h 5020241"/>
              <a:gd name="connsiteX19" fmla="*/ 7539345 w 12191695"/>
              <a:gd name="connsiteY19" fmla="*/ 4564537 h 5020241"/>
              <a:gd name="connsiteX20" fmla="*/ 7276005 w 12191695"/>
              <a:gd name="connsiteY20" fmla="*/ 4572944 h 5020241"/>
              <a:gd name="connsiteX21" fmla="*/ 7016322 w 12191695"/>
              <a:gd name="connsiteY21" fmla="*/ 4576798 h 5020241"/>
              <a:gd name="connsiteX22" fmla="*/ 6756639 w 12191695"/>
              <a:gd name="connsiteY22" fmla="*/ 4581001 h 5020241"/>
              <a:gd name="connsiteX23" fmla="*/ 6500613 w 12191695"/>
              <a:gd name="connsiteY23" fmla="*/ 4583103 h 5020241"/>
              <a:gd name="connsiteX24" fmla="*/ 6247026 w 12191695"/>
              <a:gd name="connsiteY24" fmla="*/ 4581001 h 5020241"/>
              <a:gd name="connsiteX25" fmla="*/ 5995877 w 12191695"/>
              <a:gd name="connsiteY25" fmla="*/ 4581001 h 5020241"/>
              <a:gd name="connsiteX26" fmla="*/ 5747167 w 12191695"/>
              <a:gd name="connsiteY26" fmla="*/ 4576798 h 5020241"/>
              <a:gd name="connsiteX27" fmla="*/ 5503333 w 12191695"/>
              <a:gd name="connsiteY27" fmla="*/ 4570492 h 5020241"/>
              <a:gd name="connsiteX28" fmla="*/ 5261938 w 12191695"/>
              <a:gd name="connsiteY28" fmla="*/ 4564537 h 5020241"/>
              <a:gd name="connsiteX29" fmla="*/ 5025418 w 12191695"/>
              <a:gd name="connsiteY29" fmla="*/ 4557881 h 5020241"/>
              <a:gd name="connsiteX30" fmla="*/ 4790118 w 12191695"/>
              <a:gd name="connsiteY30" fmla="*/ 4547722 h 5020241"/>
              <a:gd name="connsiteX31" fmla="*/ 4558477 w 12191695"/>
              <a:gd name="connsiteY31" fmla="*/ 4536862 h 5020241"/>
              <a:gd name="connsiteX32" fmla="*/ 4331710 w 12191695"/>
              <a:gd name="connsiteY32" fmla="*/ 4527054 h 5020241"/>
              <a:gd name="connsiteX33" fmla="*/ 3889152 w 12191695"/>
              <a:gd name="connsiteY33" fmla="*/ 4499379 h 5020241"/>
              <a:gd name="connsiteX34" fmla="*/ 3464881 w 12191695"/>
              <a:gd name="connsiteY34" fmla="*/ 4469954 h 5020241"/>
              <a:gd name="connsiteX35" fmla="*/ 3057678 w 12191695"/>
              <a:gd name="connsiteY35" fmla="*/ 4439126 h 5020241"/>
              <a:gd name="connsiteX36" fmla="*/ 2672421 w 12191695"/>
              <a:gd name="connsiteY36" fmla="*/ 4405147 h 5020241"/>
              <a:gd name="connsiteX37" fmla="*/ 2304232 w 12191695"/>
              <a:gd name="connsiteY37" fmla="*/ 4369765 h 5020241"/>
              <a:gd name="connsiteX38" fmla="*/ 1962864 w 12191695"/>
              <a:gd name="connsiteY38" fmla="*/ 4331582 h 5020241"/>
              <a:gd name="connsiteX39" fmla="*/ 1642223 w 12191695"/>
              <a:gd name="connsiteY39" fmla="*/ 4294099 h 5020241"/>
              <a:gd name="connsiteX40" fmla="*/ 1347183 w 12191695"/>
              <a:gd name="connsiteY40" fmla="*/ 4256616 h 5020241"/>
              <a:gd name="connsiteX41" fmla="*/ 1076528 w 12191695"/>
              <a:gd name="connsiteY41" fmla="*/ 4221235 h 5020241"/>
              <a:gd name="connsiteX42" fmla="*/ 836351 w 12191695"/>
              <a:gd name="connsiteY42" fmla="*/ 4187605 h 5020241"/>
              <a:gd name="connsiteX43" fmla="*/ 619339 w 12191695"/>
              <a:gd name="connsiteY43" fmla="*/ 4155727 h 5020241"/>
              <a:gd name="connsiteX44" fmla="*/ 436464 w 12191695"/>
              <a:gd name="connsiteY44" fmla="*/ 4129104 h 5020241"/>
              <a:gd name="connsiteX45" fmla="*/ 282848 w 12191695"/>
              <a:gd name="connsiteY45" fmla="*/ 4103881 h 5020241"/>
              <a:gd name="connsiteX46" fmla="*/ 71932 w 12191695"/>
              <a:gd name="connsiteY46" fmla="*/ 4067800 h 5020241"/>
              <a:gd name="connsiteX47" fmla="*/ 1 w 12191695"/>
              <a:gd name="connsiteY47" fmla="*/ 4055539 h 5020241"/>
              <a:gd name="connsiteX48" fmla="*/ 1 w 12191695"/>
              <a:gd name="connsiteY48" fmla="*/ 5020241 h 5020241"/>
              <a:gd name="connsiteX49" fmla="*/ 0 w 12191695"/>
              <a:gd name="connsiteY49" fmla="*/ 5020241 h 502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38" name="Freeform: Shape 29">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9144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9"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AB3088F5-F2E1-7E40-B7D1-4B0FBC2A0F2F}"/>
              </a:ext>
            </a:extLst>
          </p:cNvPr>
          <p:cNvSpPr>
            <a:spLocks noGrp="1"/>
          </p:cNvSpPr>
          <p:nvPr>
            <p:ph type="title"/>
          </p:nvPr>
        </p:nvSpPr>
        <p:spPr>
          <a:xfrm>
            <a:off x="669149" y="4854346"/>
            <a:ext cx="7805701" cy="868026"/>
          </a:xfrm>
        </p:spPr>
        <p:txBody>
          <a:bodyPr vert="horz" lIns="91440" tIns="45720" rIns="91440" bIns="45720" rtlCol="0" anchor="b">
            <a:normAutofit/>
          </a:bodyPr>
          <a:lstStyle/>
          <a:p>
            <a:pPr algn="ctr"/>
            <a:r>
              <a:rPr lang="en-US" sz="3800" dirty="0">
                <a:solidFill>
                  <a:srgbClr val="EBEBEB"/>
                </a:solidFill>
              </a:rPr>
              <a:t>Let’s Prevent This…</a:t>
            </a:r>
          </a:p>
        </p:txBody>
      </p:sp>
      <p:sp>
        <p:nvSpPr>
          <p:cNvPr id="40"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2142" y="3785499"/>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49374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41D343D-E8B9-9A44-A5AB-7DC5B1FB7AF9}"/>
              </a:ext>
            </a:extLst>
          </p:cNvPr>
          <p:cNvSpPr>
            <a:spLocks noGrp="1"/>
          </p:cNvSpPr>
          <p:nvPr>
            <p:ph type="title"/>
          </p:nvPr>
        </p:nvSpPr>
        <p:spPr>
          <a:xfrm>
            <a:off x="6286541" y="1241266"/>
            <a:ext cx="2370762" cy="3153753"/>
          </a:xfrm>
        </p:spPr>
        <p:txBody>
          <a:bodyPr vert="horz" lIns="91440" tIns="45720" rIns="91440" bIns="45720" rtlCol="0" anchor="b">
            <a:normAutofit/>
          </a:bodyPr>
          <a:lstStyle/>
          <a:p>
            <a:pPr>
              <a:lnSpc>
                <a:spcPct val="90000"/>
              </a:lnSpc>
            </a:pPr>
            <a:r>
              <a:rPr lang="en-US" sz="3000" b="0" i="0" kern="1200">
                <a:solidFill>
                  <a:srgbClr val="EBEBEB"/>
                </a:solidFill>
                <a:latin typeface="+mj-lt"/>
                <a:ea typeface="+mj-ea"/>
                <a:cs typeface="+mj-cs"/>
              </a:rPr>
              <a:t>Prevention and Preparation </a:t>
            </a:r>
          </a:p>
        </p:txBody>
      </p:sp>
      <p:grpSp>
        <p:nvGrpSpPr>
          <p:cNvPr id="15" name="Group 14">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499" y="396837"/>
            <a:ext cx="5929998" cy="6058999"/>
            <a:chOff x="423332" y="396837"/>
            <a:chExt cx="7906665" cy="6058999"/>
          </a:xfrm>
        </p:grpSpPr>
        <p:sp>
          <p:nvSpPr>
            <p:cNvPr id="16" name="Rectangle 15">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4" name="Picture 3">
            <a:extLst>
              <a:ext uri="{FF2B5EF4-FFF2-40B4-BE49-F238E27FC236}">
                <a16:creationId xmlns:a16="http://schemas.microsoft.com/office/drawing/2014/main" id="{7B4C5DC7-E793-924E-B4CE-C6E7A610BB93}"/>
              </a:ext>
            </a:extLst>
          </p:cNvPr>
          <p:cNvPicPr>
            <a:picLocks noChangeAspect="1"/>
          </p:cNvPicPr>
          <p:nvPr/>
        </p:nvPicPr>
        <p:blipFill>
          <a:blip r:embed="rId3"/>
          <a:stretch>
            <a:fillRect/>
          </a:stretch>
        </p:blipFill>
        <p:spPr>
          <a:xfrm>
            <a:off x="832322" y="1918880"/>
            <a:ext cx="4832385" cy="3020240"/>
          </a:xfrm>
          <a:prstGeom prst="rect">
            <a:avLst/>
          </a:prstGeom>
        </p:spPr>
      </p:pic>
    </p:spTree>
    <p:extLst>
      <p:ext uri="{BB962C8B-B14F-4D97-AF65-F5344CB8AC3E}">
        <p14:creationId xmlns:p14="http://schemas.microsoft.com/office/powerpoint/2010/main" val="1584426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EBEDB843-3B62-A046-9527-47C30656644E}"/>
              </a:ext>
            </a:extLst>
          </p:cNvPr>
          <p:cNvPicPr>
            <a:picLocks noChangeAspect="1"/>
          </p:cNvPicPr>
          <p:nvPr/>
        </p:nvPicPr>
        <p:blipFill rotWithShape="1">
          <a:blip r:embed="rId3"/>
          <a:srcRect t="256" r="-2" b="2137"/>
          <a:stretch/>
        </p:blipFill>
        <p:spPr>
          <a:xfrm>
            <a:off x="20" y="-5"/>
            <a:ext cx="9143752" cy="5020241"/>
          </a:xfrm>
          <a:custGeom>
            <a:avLst/>
            <a:gdLst>
              <a:gd name="connsiteX0" fmla="*/ 0 w 12191695"/>
              <a:gd name="connsiteY0" fmla="*/ 0 h 5020241"/>
              <a:gd name="connsiteX1" fmla="*/ 12191695 w 12191695"/>
              <a:gd name="connsiteY1" fmla="*/ 0 h 5020241"/>
              <a:gd name="connsiteX2" fmla="*/ 12191695 w 12191695"/>
              <a:gd name="connsiteY2" fmla="*/ 4057991 h 5020241"/>
              <a:gd name="connsiteX3" fmla="*/ 11914945 w 12191695"/>
              <a:gd name="connsiteY3" fmla="*/ 4110187 h 5020241"/>
              <a:gd name="connsiteX4" fmla="*/ 11639412 w 12191695"/>
              <a:gd name="connsiteY4" fmla="*/ 4159931 h 5020241"/>
              <a:gd name="connsiteX5" fmla="*/ 11362661 w 12191695"/>
              <a:gd name="connsiteY5" fmla="*/ 4208624 h 5020241"/>
              <a:gd name="connsiteX6" fmla="*/ 11084690 w 12191695"/>
              <a:gd name="connsiteY6" fmla="*/ 4250310 h 5020241"/>
              <a:gd name="connsiteX7" fmla="*/ 10807939 w 12191695"/>
              <a:gd name="connsiteY7" fmla="*/ 4292347 h 5020241"/>
              <a:gd name="connsiteX8" fmla="*/ 10529968 w 12191695"/>
              <a:gd name="connsiteY8" fmla="*/ 4331582 h 5020241"/>
              <a:gd name="connsiteX9" fmla="*/ 10255655 w 12191695"/>
              <a:gd name="connsiteY9" fmla="*/ 4365211 h 5020241"/>
              <a:gd name="connsiteX10" fmla="*/ 9977684 w 12191695"/>
              <a:gd name="connsiteY10" fmla="*/ 4397089 h 5020241"/>
              <a:gd name="connsiteX11" fmla="*/ 9700933 w 12191695"/>
              <a:gd name="connsiteY11" fmla="*/ 4426165 h 5020241"/>
              <a:gd name="connsiteX12" fmla="*/ 9429058 w 12191695"/>
              <a:gd name="connsiteY12" fmla="*/ 4451387 h 5020241"/>
              <a:gd name="connsiteX13" fmla="*/ 9153526 w 12191695"/>
              <a:gd name="connsiteY13" fmla="*/ 4476609 h 5020241"/>
              <a:gd name="connsiteX14" fmla="*/ 8881651 w 12191695"/>
              <a:gd name="connsiteY14" fmla="*/ 4497628 h 5020241"/>
              <a:gd name="connsiteX15" fmla="*/ 8609776 w 12191695"/>
              <a:gd name="connsiteY15" fmla="*/ 4514092 h 5020241"/>
              <a:gd name="connsiteX16" fmla="*/ 8339121 w 12191695"/>
              <a:gd name="connsiteY16" fmla="*/ 4531258 h 5020241"/>
              <a:gd name="connsiteX17" fmla="*/ 8070903 w 12191695"/>
              <a:gd name="connsiteY17" fmla="*/ 4545620 h 5020241"/>
              <a:gd name="connsiteX18" fmla="*/ 7805124 w 12191695"/>
              <a:gd name="connsiteY18" fmla="*/ 4555779 h 5020241"/>
              <a:gd name="connsiteX19" fmla="*/ 7539345 w 12191695"/>
              <a:gd name="connsiteY19" fmla="*/ 4564537 h 5020241"/>
              <a:gd name="connsiteX20" fmla="*/ 7276005 w 12191695"/>
              <a:gd name="connsiteY20" fmla="*/ 4572944 h 5020241"/>
              <a:gd name="connsiteX21" fmla="*/ 7016322 w 12191695"/>
              <a:gd name="connsiteY21" fmla="*/ 4576798 h 5020241"/>
              <a:gd name="connsiteX22" fmla="*/ 6756639 w 12191695"/>
              <a:gd name="connsiteY22" fmla="*/ 4581001 h 5020241"/>
              <a:gd name="connsiteX23" fmla="*/ 6500613 w 12191695"/>
              <a:gd name="connsiteY23" fmla="*/ 4583103 h 5020241"/>
              <a:gd name="connsiteX24" fmla="*/ 6247026 w 12191695"/>
              <a:gd name="connsiteY24" fmla="*/ 4581001 h 5020241"/>
              <a:gd name="connsiteX25" fmla="*/ 5995877 w 12191695"/>
              <a:gd name="connsiteY25" fmla="*/ 4581001 h 5020241"/>
              <a:gd name="connsiteX26" fmla="*/ 5747167 w 12191695"/>
              <a:gd name="connsiteY26" fmla="*/ 4576798 h 5020241"/>
              <a:gd name="connsiteX27" fmla="*/ 5503333 w 12191695"/>
              <a:gd name="connsiteY27" fmla="*/ 4570492 h 5020241"/>
              <a:gd name="connsiteX28" fmla="*/ 5261938 w 12191695"/>
              <a:gd name="connsiteY28" fmla="*/ 4564537 h 5020241"/>
              <a:gd name="connsiteX29" fmla="*/ 5025418 w 12191695"/>
              <a:gd name="connsiteY29" fmla="*/ 4557881 h 5020241"/>
              <a:gd name="connsiteX30" fmla="*/ 4790118 w 12191695"/>
              <a:gd name="connsiteY30" fmla="*/ 4547722 h 5020241"/>
              <a:gd name="connsiteX31" fmla="*/ 4558477 w 12191695"/>
              <a:gd name="connsiteY31" fmla="*/ 4536862 h 5020241"/>
              <a:gd name="connsiteX32" fmla="*/ 4331710 w 12191695"/>
              <a:gd name="connsiteY32" fmla="*/ 4527054 h 5020241"/>
              <a:gd name="connsiteX33" fmla="*/ 3889152 w 12191695"/>
              <a:gd name="connsiteY33" fmla="*/ 4499379 h 5020241"/>
              <a:gd name="connsiteX34" fmla="*/ 3464881 w 12191695"/>
              <a:gd name="connsiteY34" fmla="*/ 4469954 h 5020241"/>
              <a:gd name="connsiteX35" fmla="*/ 3057678 w 12191695"/>
              <a:gd name="connsiteY35" fmla="*/ 4439126 h 5020241"/>
              <a:gd name="connsiteX36" fmla="*/ 2672421 w 12191695"/>
              <a:gd name="connsiteY36" fmla="*/ 4405147 h 5020241"/>
              <a:gd name="connsiteX37" fmla="*/ 2304232 w 12191695"/>
              <a:gd name="connsiteY37" fmla="*/ 4369765 h 5020241"/>
              <a:gd name="connsiteX38" fmla="*/ 1962864 w 12191695"/>
              <a:gd name="connsiteY38" fmla="*/ 4331582 h 5020241"/>
              <a:gd name="connsiteX39" fmla="*/ 1642223 w 12191695"/>
              <a:gd name="connsiteY39" fmla="*/ 4294099 h 5020241"/>
              <a:gd name="connsiteX40" fmla="*/ 1347183 w 12191695"/>
              <a:gd name="connsiteY40" fmla="*/ 4256616 h 5020241"/>
              <a:gd name="connsiteX41" fmla="*/ 1076528 w 12191695"/>
              <a:gd name="connsiteY41" fmla="*/ 4221235 h 5020241"/>
              <a:gd name="connsiteX42" fmla="*/ 836351 w 12191695"/>
              <a:gd name="connsiteY42" fmla="*/ 4187605 h 5020241"/>
              <a:gd name="connsiteX43" fmla="*/ 619339 w 12191695"/>
              <a:gd name="connsiteY43" fmla="*/ 4155727 h 5020241"/>
              <a:gd name="connsiteX44" fmla="*/ 436464 w 12191695"/>
              <a:gd name="connsiteY44" fmla="*/ 4129104 h 5020241"/>
              <a:gd name="connsiteX45" fmla="*/ 282848 w 12191695"/>
              <a:gd name="connsiteY45" fmla="*/ 4103881 h 5020241"/>
              <a:gd name="connsiteX46" fmla="*/ 71932 w 12191695"/>
              <a:gd name="connsiteY46" fmla="*/ 4067800 h 5020241"/>
              <a:gd name="connsiteX47" fmla="*/ 1 w 12191695"/>
              <a:gd name="connsiteY47" fmla="*/ 4055539 h 5020241"/>
              <a:gd name="connsiteX48" fmla="*/ 1 w 12191695"/>
              <a:gd name="connsiteY48" fmla="*/ 5020241 h 5020241"/>
              <a:gd name="connsiteX49" fmla="*/ 0 w 12191695"/>
              <a:gd name="connsiteY49" fmla="*/ 5020241 h 502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5" name="Freeform: Shape 14">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9144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7"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AEA90B8E-6B80-4141-ABC7-2CCD44D17C88}"/>
              </a:ext>
            </a:extLst>
          </p:cNvPr>
          <p:cNvSpPr>
            <a:spLocks noGrp="1"/>
          </p:cNvSpPr>
          <p:nvPr>
            <p:ph type="title"/>
          </p:nvPr>
        </p:nvSpPr>
        <p:spPr>
          <a:xfrm>
            <a:off x="669149" y="4854346"/>
            <a:ext cx="7805701" cy="868026"/>
          </a:xfrm>
        </p:spPr>
        <p:txBody>
          <a:bodyPr vert="horz" lIns="91440" tIns="45720" rIns="91440" bIns="45720" rtlCol="0" anchor="b">
            <a:normAutofit/>
          </a:bodyPr>
          <a:lstStyle/>
          <a:p>
            <a:pPr algn="ctr"/>
            <a:r>
              <a:rPr lang="en-US" sz="3800">
                <a:solidFill>
                  <a:srgbClr val="EBEBEB"/>
                </a:solidFill>
              </a:rPr>
              <a:t>Close Before You Doze </a:t>
            </a:r>
          </a:p>
        </p:txBody>
      </p:sp>
      <p:sp>
        <p:nvSpPr>
          <p:cNvPr id="19"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2142" y="3785499"/>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2016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7" name="Rectangle 16">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3F8FD9D-09B5-9D44-81F9-3AB38684CAEF}"/>
              </a:ext>
            </a:extLst>
          </p:cNvPr>
          <p:cNvSpPr>
            <a:spLocks noGrp="1"/>
          </p:cNvSpPr>
          <p:nvPr>
            <p:ph type="title"/>
          </p:nvPr>
        </p:nvSpPr>
        <p:spPr>
          <a:xfrm>
            <a:off x="6120579" y="1113062"/>
            <a:ext cx="2536723" cy="3281957"/>
          </a:xfrm>
        </p:spPr>
        <p:txBody>
          <a:bodyPr vert="horz" lIns="91440" tIns="45720" rIns="91440" bIns="45720" rtlCol="0" anchor="b">
            <a:normAutofit/>
          </a:bodyPr>
          <a:lstStyle/>
          <a:p>
            <a:pPr>
              <a:lnSpc>
                <a:spcPct val="90000"/>
              </a:lnSpc>
            </a:pPr>
            <a:r>
              <a:rPr lang="en-US" sz="3800" b="0" i="0" kern="1200">
                <a:solidFill>
                  <a:srgbClr val="EBEBEB"/>
                </a:solidFill>
                <a:latin typeface="+mj-lt"/>
                <a:ea typeface="+mj-ea"/>
                <a:cs typeface="+mj-cs"/>
              </a:rPr>
              <a:t>Carbon Monoxide </a:t>
            </a:r>
          </a:p>
        </p:txBody>
      </p:sp>
      <p:pic>
        <p:nvPicPr>
          <p:cNvPr id="4" name="Picture 3">
            <a:extLst>
              <a:ext uri="{FF2B5EF4-FFF2-40B4-BE49-F238E27FC236}">
                <a16:creationId xmlns:a16="http://schemas.microsoft.com/office/drawing/2014/main" id="{1F2B1E65-EFA1-994B-8761-54F2EC3A30CB}"/>
              </a:ext>
            </a:extLst>
          </p:cNvPr>
          <p:cNvPicPr>
            <a:picLocks noChangeAspect="1"/>
          </p:cNvPicPr>
          <p:nvPr/>
        </p:nvPicPr>
        <p:blipFill>
          <a:blip r:embed="rId3"/>
          <a:stretch>
            <a:fillRect/>
          </a:stretch>
        </p:blipFill>
        <p:spPr>
          <a:xfrm>
            <a:off x="1471054" y="1113063"/>
            <a:ext cx="3575715" cy="462875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03107953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Department Overview</a:t>
            </a:r>
          </a:p>
        </p:txBody>
      </p:sp>
      <p:sp>
        <p:nvSpPr>
          <p:cNvPr id="3" name="Content Placeholder 2"/>
          <p:cNvSpPr>
            <a:spLocks noGrp="1"/>
          </p:cNvSpPr>
          <p:nvPr>
            <p:ph idx="1"/>
          </p:nvPr>
        </p:nvSpPr>
        <p:spPr/>
        <p:txBody>
          <a:bodyPr>
            <a:normAutofit fontScale="70000" lnSpcReduction="20000"/>
          </a:bodyPr>
          <a:lstStyle/>
          <a:p>
            <a:r>
              <a:rPr lang="en-US" sz="2800" b="1" dirty="0"/>
              <a:t>Structure</a:t>
            </a:r>
          </a:p>
          <a:p>
            <a:pPr lvl="1"/>
            <a:r>
              <a:rPr lang="en-US" sz="2400" dirty="0"/>
              <a:t>Combination system of nearly 900 career and volunteer providers operating from 13 fire stations across the County. </a:t>
            </a:r>
          </a:p>
          <a:p>
            <a:pPr lvl="1"/>
            <a:endParaRPr lang="en-US" dirty="0"/>
          </a:p>
          <a:p>
            <a:pPr lvl="1"/>
            <a:r>
              <a:rPr lang="en-US" sz="2400" dirty="0"/>
              <a:t>The department is responsible for the administration of the affairs for the County in:</a:t>
            </a:r>
          </a:p>
          <a:p>
            <a:pPr lvl="2"/>
            <a:r>
              <a:rPr lang="en-US" sz="2200" dirty="0"/>
              <a:t>fire suppression and prevention </a:t>
            </a:r>
          </a:p>
          <a:p>
            <a:pPr lvl="2"/>
            <a:r>
              <a:rPr lang="en-US" sz="2200" dirty="0"/>
              <a:t>fire training </a:t>
            </a:r>
          </a:p>
          <a:p>
            <a:pPr lvl="2"/>
            <a:r>
              <a:rPr lang="en-US" sz="2200" dirty="0"/>
              <a:t>arson investigation</a:t>
            </a:r>
          </a:p>
          <a:p>
            <a:pPr lvl="2"/>
            <a:r>
              <a:rPr lang="en-US" sz="2200" dirty="0"/>
              <a:t>rescue services, emergency medical services, and hazardous material </a:t>
            </a:r>
          </a:p>
          <a:p>
            <a:pPr lvl="1"/>
            <a:endParaRPr lang="en-US" dirty="0"/>
          </a:p>
          <a:p>
            <a:pPr marL="457200" lvl="1" indent="0">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5257800"/>
            <a:ext cx="1328737"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205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8">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8" name="Rectangle 12">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2233036" y="1913001"/>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4" name="Picture 3">
            <a:extLst>
              <a:ext uri="{FF2B5EF4-FFF2-40B4-BE49-F238E27FC236}">
                <a16:creationId xmlns:a16="http://schemas.microsoft.com/office/drawing/2014/main" id="{B9EDF24A-BF91-514B-874D-B5D04A02354F}"/>
              </a:ext>
            </a:extLst>
          </p:cNvPr>
          <p:cNvPicPr>
            <a:picLocks noChangeAspect="1"/>
          </p:cNvPicPr>
          <p:nvPr/>
        </p:nvPicPr>
        <p:blipFill rotWithShape="1">
          <a:blip r:embed="rId3"/>
          <a:srcRect l="22138" r="32026"/>
          <a:stretch/>
        </p:blipFill>
        <p:spPr>
          <a:xfrm>
            <a:off x="317502" y="402166"/>
            <a:ext cx="3699714" cy="6053670"/>
          </a:xfrm>
          <a:custGeom>
            <a:avLst/>
            <a:gdLst>
              <a:gd name="connsiteX0" fmla="*/ 0 w 4932951"/>
              <a:gd name="connsiteY0" fmla="*/ 0 h 6053670"/>
              <a:gd name="connsiteX1" fmla="*/ 3678393 w 4932951"/>
              <a:gd name="connsiteY1" fmla="*/ 0 h 6053670"/>
              <a:gd name="connsiteX2" fmla="*/ 4478865 w 4932951"/>
              <a:gd name="connsiteY2" fmla="*/ 0 h 6053670"/>
              <a:gd name="connsiteX3" fmla="*/ 4931853 w 4932951"/>
              <a:gd name="connsiteY3" fmla="*/ 0 h 6053670"/>
              <a:gd name="connsiteX4" fmla="*/ 4908487 w 4932951"/>
              <a:gd name="connsiteY4" fmla="*/ 137419 h 6053670"/>
              <a:gd name="connsiteX5" fmla="*/ 4886218 w 4932951"/>
              <a:gd name="connsiteY5" fmla="*/ 274232 h 6053670"/>
              <a:gd name="connsiteX6" fmla="*/ 4864421 w 4932951"/>
              <a:gd name="connsiteY6" fmla="*/ 411650 h 6053670"/>
              <a:gd name="connsiteX7" fmla="*/ 4845759 w 4932951"/>
              <a:gd name="connsiteY7" fmla="*/ 549673 h 6053670"/>
              <a:gd name="connsiteX8" fmla="*/ 4826941 w 4932951"/>
              <a:gd name="connsiteY8" fmla="*/ 687092 h 6053670"/>
              <a:gd name="connsiteX9" fmla="*/ 4809377 w 4932951"/>
              <a:gd name="connsiteY9" fmla="*/ 825115 h 6053670"/>
              <a:gd name="connsiteX10" fmla="*/ 4794322 w 4932951"/>
              <a:gd name="connsiteY10" fmla="*/ 961323 h 6053670"/>
              <a:gd name="connsiteX11" fmla="*/ 4780052 w 4932951"/>
              <a:gd name="connsiteY11" fmla="*/ 1099347 h 6053670"/>
              <a:gd name="connsiteX12" fmla="*/ 4767035 w 4932951"/>
              <a:gd name="connsiteY12" fmla="*/ 1236765 h 6053670"/>
              <a:gd name="connsiteX13" fmla="*/ 4755744 w 4932951"/>
              <a:gd name="connsiteY13" fmla="*/ 1371761 h 6053670"/>
              <a:gd name="connsiteX14" fmla="*/ 4744453 w 4932951"/>
              <a:gd name="connsiteY14" fmla="*/ 1508574 h 6053670"/>
              <a:gd name="connsiteX15" fmla="*/ 4735044 w 4932951"/>
              <a:gd name="connsiteY15" fmla="*/ 1643572 h 6053670"/>
              <a:gd name="connsiteX16" fmla="*/ 4727674 w 4932951"/>
              <a:gd name="connsiteY16" fmla="*/ 1778568 h 6053670"/>
              <a:gd name="connsiteX17" fmla="*/ 4719990 w 4932951"/>
              <a:gd name="connsiteY17" fmla="*/ 1912960 h 6053670"/>
              <a:gd name="connsiteX18" fmla="*/ 4713560 w 4932951"/>
              <a:gd name="connsiteY18" fmla="*/ 2046141 h 6053670"/>
              <a:gd name="connsiteX19" fmla="*/ 4709012 w 4932951"/>
              <a:gd name="connsiteY19" fmla="*/ 2178111 h 6053670"/>
              <a:gd name="connsiteX20" fmla="*/ 4705092 w 4932951"/>
              <a:gd name="connsiteY20" fmla="*/ 2310081 h 6053670"/>
              <a:gd name="connsiteX21" fmla="*/ 4701328 w 4932951"/>
              <a:gd name="connsiteY21" fmla="*/ 2440840 h 6053670"/>
              <a:gd name="connsiteX22" fmla="*/ 4699603 w 4932951"/>
              <a:gd name="connsiteY22" fmla="*/ 2569783 h 6053670"/>
              <a:gd name="connsiteX23" fmla="*/ 4697721 w 4932951"/>
              <a:gd name="connsiteY23" fmla="*/ 2698726 h 6053670"/>
              <a:gd name="connsiteX24" fmla="*/ 4696780 w 4932951"/>
              <a:gd name="connsiteY24" fmla="*/ 2825853 h 6053670"/>
              <a:gd name="connsiteX25" fmla="*/ 4697721 w 4932951"/>
              <a:gd name="connsiteY25" fmla="*/ 2951770 h 6053670"/>
              <a:gd name="connsiteX26" fmla="*/ 4697721 w 4932951"/>
              <a:gd name="connsiteY26" fmla="*/ 3076475 h 6053670"/>
              <a:gd name="connsiteX27" fmla="*/ 4699603 w 4932951"/>
              <a:gd name="connsiteY27" fmla="*/ 3199970 h 6053670"/>
              <a:gd name="connsiteX28" fmla="*/ 4702426 w 4932951"/>
              <a:gd name="connsiteY28" fmla="*/ 3321043 h 6053670"/>
              <a:gd name="connsiteX29" fmla="*/ 4705092 w 4932951"/>
              <a:gd name="connsiteY29" fmla="*/ 3440906 h 6053670"/>
              <a:gd name="connsiteX30" fmla="*/ 4708071 w 4932951"/>
              <a:gd name="connsiteY30" fmla="*/ 3558347 h 6053670"/>
              <a:gd name="connsiteX31" fmla="*/ 4712619 w 4932951"/>
              <a:gd name="connsiteY31" fmla="*/ 3675183 h 6053670"/>
              <a:gd name="connsiteX32" fmla="*/ 4717480 w 4932951"/>
              <a:gd name="connsiteY32" fmla="*/ 3790203 h 6053670"/>
              <a:gd name="connsiteX33" fmla="*/ 4721871 w 4932951"/>
              <a:gd name="connsiteY33" fmla="*/ 3902801 h 6053670"/>
              <a:gd name="connsiteX34" fmla="*/ 4734260 w 4932951"/>
              <a:gd name="connsiteY34" fmla="*/ 4122549 h 6053670"/>
              <a:gd name="connsiteX35" fmla="*/ 4747433 w 4932951"/>
              <a:gd name="connsiteY35" fmla="*/ 4333217 h 6053670"/>
              <a:gd name="connsiteX36" fmla="*/ 4761233 w 4932951"/>
              <a:gd name="connsiteY36" fmla="*/ 4535409 h 6053670"/>
              <a:gd name="connsiteX37" fmla="*/ 4776445 w 4932951"/>
              <a:gd name="connsiteY37" fmla="*/ 4726705 h 6053670"/>
              <a:gd name="connsiteX38" fmla="*/ 4792283 w 4932951"/>
              <a:gd name="connsiteY38" fmla="*/ 4909526 h 6053670"/>
              <a:gd name="connsiteX39" fmla="*/ 4809377 w 4932951"/>
              <a:gd name="connsiteY39" fmla="*/ 5079029 h 6053670"/>
              <a:gd name="connsiteX40" fmla="*/ 4826157 w 4932951"/>
              <a:gd name="connsiteY40" fmla="*/ 5238240 h 6053670"/>
              <a:gd name="connsiteX41" fmla="*/ 4842936 w 4932951"/>
              <a:gd name="connsiteY41" fmla="*/ 5384739 h 6053670"/>
              <a:gd name="connsiteX42" fmla="*/ 4858775 w 4932951"/>
              <a:gd name="connsiteY42" fmla="*/ 5519131 h 6053670"/>
              <a:gd name="connsiteX43" fmla="*/ 4873830 w 4932951"/>
              <a:gd name="connsiteY43" fmla="*/ 5638388 h 6053670"/>
              <a:gd name="connsiteX44" fmla="*/ 4888100 w 4932951"/>
              <a:gd name="connsiteY44" fmla="*/ 5746143 h 6053670"/>
              <a:gd name="connsiteX45" fmla="*/ 4900019 w 4932951"/>
              <a:gd name="connsiteY45" fmla="*/ 5836948 h 6053670"/>
              <a:gd name="connsiteX46" fmla="*/ 4911310 w 4932951"/>
              <a:gd name="connsiteY46" fmla="*/ 5913225 h 6053670"/>
              <a:gd name="connsiteX47" fmla="*/ 4927462 w 4932951"/>
              <a:gd name="connsiteY47" fmla="*/ 6017953 h 6053670"/>
              <a:gd name="connsiteX48" fmla="*/ 4932951 w 4932951"/>
              <a:gd name="connsiteY48" fmla="*/ 6053670 h 6053670"/>
              <a:gd name="connsiteX49" fmla="*/ 4478865 w 4932951"/>
              <a:gd name="connsiteY49" fmla="*/ 6053670 h 6053670"/>
              <a:gd name="connsiteX50" fmla="*/ 3683097 w 4932951"/>
              <a:gd name="connsiteY50" fmla="*/ 6053670 h 6053670"/>
              <a:gd name="connsiteX51" fmla="*/ 0 w 4932951"/>
              <a:gd name="connsiteY51" fmla="*/ 6053670 h 605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17"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A648D977-8A9B-BA48-93C2-37EC248A95DB}"/>
              </a:ext>
            </a:extLst>
          </p:cNvPr>
          <p:cNvSpPr>
            <a:spLocks noGrp="1"/>
          </p:cNvSpPr>
          <p:nvPr>
            <p:ph type="title"/>
          </p:nvPr>
        </p:nvSpPr>
        <p:spPr>
          <a:xfrm>
            <a:off x="4271295" y="1241266"/>
            <a:ext cx="4071414" cy="3153753"/>
          </a:xfrm>
        </p:spPr>
        <p:txBody>
          <a:bodyPr vert="horz" lIns="91440" tIns="45720" rIns="91440" bIns="45720" rtlCol="0" anchor="b">
            <a:normAutofit/>
          </a:bodyPr>
          <a:lstStyle/>
          <a:p>
            <a:r>
              <a:rPr lang="en-US" sz="5400">
                <a:solidFill>
                  <a:schemeClr val="bg2"/>
                </a:solidFill>
              </a:rPr>
              <a:t>Holiday Safety	</a:t>
            </a:r>
          </a:p>
        </p:txBody>
      </p:sp>
      <p:sp>
        <p:nvSpPr>
          <p:cNvPr id="19" name="Rectangle 18">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39911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 name="Group 48">
            <a:extLst>
              <a:ext uri="{FF2B5EF4-FFF2-40B4-BE49-F238E27FC236}">
                <a16:creationId xmlns:a16="http://schemas.microsoft.com/office/drawing/2014/main" id="{AB8E3704-0CB2-48C2-A46B-EDB6271857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50" name="Rectangle 49">
              <a:extLst>
                <a:ext uri="{FF2B5EF4-FFF2-40B4-BE49-F238E27FC236}">
                  <a16:creationId xmlns:a16="http://schemas.microsoft.com/office/drawing/2014/main" id="{36872906-1D7A-472A-B90B-D4B00113A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Freeform 5">
              <a:extLst>
                <a:ext uri="{FF2B5EF4-FFF2-40B4-BE49-F238E27FC236}">
                  <a16:creationId xmlns:a16="http://schemas.microsoft.com/office/drawing/2014/main" id="{C09D3A24-9F80-4EC9-9D80-28C5CBA8F8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2" name="Rectangle 52">
            <a:extLst>
              <a:ext uri="{FF2B5EF4-FFF2-40B4-BE49-F238E27FC236}">
                <a16:creationId xmlns:a16="http://schemas.microsoft.com/office/drawing/2014/main" id="{F4C2B571-8160-4749-AB99-260E8052A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63" name="Rectangle 54">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A2FC9F7-C4A9-1D4F-8BAB-6B48D497844B}"/>
              </a:ext>
            </a:extLst>
          </p:cNvPr>
          <p:cNvSpPr>
            <a:spLocks noGrp="1"/>
          </p:cNvSpPr>
          <p:nvPr>
            <p:ph type="title"/>
          </p:nvPr>
        </p:nvSpPr>
        <p:spPr>
          <a:xfrm>
            <a:off x="420832" y="1241266"/>
            <a:ext cx="3067225" cy="3153753"/>
          </a:xfrm>
        </p:spPr>
        <p:txBody>
          <a:bodyPr vert="horz" lIns="91440" tIns="45720" rIns="91440" bIns="45720" rtlCol="0" anchor="b">
            <a:normAutofit/>
          </a:bodyPr>
          <a:lstStyle/>
          <a:p>
            <a:r>
              <a:rPr lang="en-US" sz="5400">
                <a:solidFill>
                  <a:schemeClr val="tx2"/>
                </a:solidFill>
              </a:rPr>
              <a:t>Holiday Safety</a:t>
            </a:r>
          </a:p>
        </p:txBody>
      </p:sp>
      <p:pic>
        <p:nvPicPr>
          <p:cNvPr id="5" name="Picture 4">
            <a:extLst>
              <a:ext uri="{FF2B5EF4-FFF2-40B4-BE49-F238E27FC236}">
                <a16:creationId xmlns:a16="http://schemas.microsoft.com/office/drawing/2014/main" id="{E543A106-3AA3-FC43-905D-0B0E4D895325}"/>
              </a:ext>
            </a:extLst>
          </p:cNvPr>
          <p:cNvPicPr>
            <a:picLocks noChangeAspect="1"/>
          </p:cNvPicPr>
          <p:nvPr/>
        </p:nvPicPr>
        <p:blipFill rotWithShape="1">
          <a:blip r:embed="rId3"/>
          <a:srcRect l="2354" r="2355" b="2"/>
          <a:stretch/>
        </p:blipFill>
        <p:spPr>
          <a:xfrm>
            <a:off x="3887337" y="461682"/>
            <a:ext cx="4939161" cy="2967319"/>
          </a:xfrm>
          <a:custGeom>
            <a:avLst/>
            <a:gdLst>
              <a:gd name="connsiteX0" fmla="*/ 225406 w 6585549"/>
              <a:gd name="connsiteY0" fmla="*/ 0 h 2967319"/>
              <a:gd name="connsiteX1" fmla="*/ 6585549 w 6585549"/>
              <a:gd name="connsiteY1" fmla="*/ 0 h 2967319"/>
              <a:gd name="connsiteX2" fmla="*/ 6585549 w 6585549"/>
              <a:gd name="connsiteY2" fmla="*/ 2967319 h 2967319"/>
              <a:gd name="connsiteX3" fmla="*/ 941 w 6585549"/>
              <a:gd name="connsiteY3" fmla="*/ 2967319 h 2967319"/>
              <a:gd name="connsiteX4" fmla="*/ 941 w 6585549"/>
              <a:gd name="connsiteY4" fmla="*/ 2894918 h 2967319"/>
              <a:gd name="connsiteX5" fmla="*/ 0 w 6585549"/>
              <a:gd name="connsiteY5" fmla="*/ 2769001 h 2967319"/>
              <a:gd name="connsiteX6" fmla="*/ 941 w 6585549"/>
              <a:gd name="connsiteY6" fmla="*/ 2641874 h 2967319"/>
              <a:gd name="connsiteX7" fmla="*/ 2822 w 6585549"/>
              <a:gd name="connsiteY7" fmla="*/ 2512931 h 2967319"/>
              <a:gd name="connsiteX8" fmla="*/ 4547 w 6585549"/>
              <a:gd name="connsiteY8" fmla="*/ 2383988 h 2967319"/>
              <a:gd name="connsiteX9" fmla="*/ 8311 w 6585549"/>
              <a:gd name="connsiteY9" fmla="*/ 2253229 h 2967319"/>
              <a:gd name="connsiteX10" fmla="*/ 12232 w 6585549"/>
              <a:gd name="connsiteY10" fmla="*/ 2121259 h 2967319"/>
              <a:gd name="connsiteX11" fmla="*/ 16779 w 6585549"/>
              <a:gd name="connsiteY11" fmla="*/ 1989289 h 2967319"/>
              <a:gd name="connsiteX12" fmla="*/ 23209 w 6585549"/>
              <a:gd name="connsiteY12" fmla="*/ 1856108 h 2967319"/>
              <a:gd name="connsiteX13" fmla="*/ 30893 w 6585549"/>
              <a:gd name="connsiteY13" fmla="*/ 1721716 h 2967319"/>
              <a:gd name="connsiteX14" fmla="*/ 38264 w 6585549"/>
              <a:gd name="connsiteY14" fmla="*/ 1586720 h 2967319"/>
              <a:gd name="connsiteX15" fmla="*/ 47673 w 6585549"/>
              <a:gd name="connsiteY15" fmla="*/ 1451723 h 2967319"/>
              <a:gd name="connsiteX16" fmla="*/ 58964 w 6585549"/>
              <a:gd name="connsiteY16" fmla="*/ 1314910 h 2967319"/>
              <a:gd name="connsiteX17" fmla="*/ 70255 w 6585549"/>
              <a:gd name="connsiteY17" fmla="*/ 1179913 h 2967319"/>
              <a:gd name="connsiteX18" fmla="*/ 83271 w 6585549"/>
              <a:gd name="connsiteY18" fmla="*/ 1042495 h 2967319"/>
              <a:gd name="connsiteX19" fmla="*/ 97542 w 6585549"/>
              <a:gd name="connsiteY19" fmla="*/ 904471 h 2967319"/>
              <a:gd name="connsiteX20" fmla="*/ 112596 w 6585549"/>
              <a:gd name="connsiteY20" fmla="*/ 768263 h 2967319"/>
              <a:gd name="connsiteX21" fmla="*/ 130160 w 6585549"/>
              <a:gd name="connsiteY21" fmla="*/ 630240 h 2967319"/>
              <a:gd name="connsiteX22" fmla="*/ 148978 w 6585549"/>
              <a:gd name="connsiteY22" fmla="*/ 492821 h 2967319"/>
              <a:gd name="connsiteX23" fmla="*/ 167640 w 6585549"/>
              <a:gd name="connsiteY23" fmla="*/ 354798 h 2967319"/>
              <a:gd name="connsiteX24" fmla="*/ 189438 w 6585549"/>
              <a:gd name="connsiteY24" fmla="*/ 217380 h 2967319"/>
              <a:gd name="connsiteX25" fmla="*/ 211706 w 6585549"/>
              <a:gd name="connsiteY25" fmla="*/ 80567 h 296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85549" h="2967319">
                <a:moveTo>
                  <a:pt x="225406" y="0"/>
                </a:moveTo>
                <a:lnTo>
                  <a:pt x="6585549" y="0"/>
                </a:lnTo>
                <a:lnTo>
                  <a:pt x="6585549" y="2967319"/>
                </a:lnTo>
                <a:lnTo>
                  <a:pt x="941" y="2967319"/>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64"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2246569" y="1914012"/>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4" name="Picture 3">
            <a:extLst>
              <a:ext uri="{FF2B5EF4-FFF2-40B4-BE49-F238E27FC236}">
                <a16:creationId xmlns:a16="http://schemas.microsoft.com/office/drawing/2014/main" id="{06137E04-E998-E94A-9F84-42304320A52F}"/>
              </a:ext>
            </a:extLst>
          </p:cNvPr>
          <p:cNvPicPr>
            <a:picLocks noChangeAspect="1"/>
          </p:cNvPicPr>
          <p:nvPr/>
        </p:nvPicPr>
        <p:blipFill rotWithShape="1">
          <a:blip r:embed="rId4"/>
          <a:srcRect t="5812" r="-1" b="3164"/>
          <a:stretch/>
        </p:blipFill>
        <p:spPr>
          <a:xfrm>
            <a:off x="3888042" y="3429000"/>
            <a:ext cx="4938456" cy="3011751"/>
          </a:xfrm>
          <a:custGeom>
            <a:avLst/>
            <a:gdLst>
              <a:gd name="connsiteX0" fmla="*/ 0 w 6584608"/>
              <a:gd name="connsiteY0" fmla="*/ 0 h 3011751"/>
              <a:gd name="connsiteX1" fmla="*/ 6584608 w 6584608"/>
              <a:gd name="connsiteY1" fmla="*/ 0 h 3011751"/>
              <a:gd name="connsiteX2" fmla="*/ 6584608 w 6584608"/>
              <a:gd name="connsiteY2" fmla="*/ 3011751 h 3011751"/>
              <a:gd name="connsiteX3" fmla="*/ 225659 w 6584608"/>
              <a:gd name="connsiteY3" fmla="*/ 3011751 h 3011751"/>
              <a:gd name="connsiteX4" fmla="*/ 213588 w 6584608"/>
              <a:gd name="connsiteY4" fmla="*/ 2933486 h 3011751"/>
              <a:gd name="connsiteX5" fmla="*/ 202297 w 6584608"/>
              <a:gd name="connsiteY5" fmla="*/ 2857210 h 3011751"/>
              <a:gd name="connsiteX6" fmla="*/ 190379 w 6584608"/>
              <a:gd name="connsiteY6" fmla="*/ 2766405 h 3011751"/>
              <a:gd name="connsiteX7" fmla="*/ 176108 w 6584608"/>
              <a:gd name="connsiteY7" fmla="*/ 2658649 h 3011751"/>
              <a:gd name="connsiteX8" fmla="*/ 161054 w 6584608"/>
              <a:gd name="connsiteY8" fmla="*/ 2539392 h 3011751"/>
              <a:gd name="connsiteX9" fmla="*/ 145215 w 6584608"/>
              <a:gd name="connsiteY9" fmla="*/ 2405001 h 3011751"/>
              <a:gd name="connsiteX10" fmla="*/ 128435 w 6584608"/>
              <a:gd name="connsiteY10" fmla="*/ 2258502 h 3011751"/>
              <a:gd name="connsiteX11" fmla="*/ 111655 w 6584608"/>
              <a:gd name="connsiteY11" fmla="*/ 2099290 h 3011751"/>
              <a:gd name="connsiteX12" fmla="*/ 94562 w 6584608"/>
              <a:gd name="connsiteY12" fmla="*/ 1929788 h 3011751"/>
              <a:gd name="connsiteX13" fmla="*/ 78723 w 6584608"/>
              <a:gd name="connsiteY13" fmla="*/ 1746967 h 3011751"/>
              <a:gd name="connsiteX14" fmla="*/ 63512 w 6584608"/>
              <a:gd name="connsiteY14" fmla="*/ 1555671 h 3011751"/>
              <a:gd name="connsiteX15" fmla="*/ 49711 w 6584608"/>
              <a:gd name="connsiteY15" fmla="*/ 1353478 h 3011751"/>
              <a:gd name="connsiteX16" fmla="*/ 36539 w 6584608"/>
              <a:gd name="connsiteY16" fmla="*/ 1142810 h 3011751"/>
              <a:gd name="connsiteX17" fmla="*/ 24150 w 6584608"/>
              <a:gd name="connsiteY17" fmla="*/ 923062 h 3011751"/>
              <a:gd name="connsiteX18" fmla="*/ 19759 w 6584608"/>
              <a:gd name="connsiteY18" fmla="*/ 810464 h 3011751"/>
              <a:gd name="connsiteX19" fmla="*/ 14897 w 6584608"/>
              <a:gd name="connsiteY19" fmla="*/ 695444 h 3011751"/>
              <a:gd name="connsiteX20" fmla="*/ 10350 w 6584608"/>
              <a:gd name="connsiteY20" fmla="*/ 578608 h 3011751"/>
              <a:gd name="connsiteX21" fmla="*/ 7370 w 6584608"/>
              <a:gd name="connsiteY21" fmla="*/ 461167 h 3011751"/>
              <a:gd name="connsiteX22" fmla="*/ 4704 w 6584608"/>
              <a:gd name="connsiteY22" fmla="*/ 341304 h 3011751"/>
              <a:gd name="connsiteX23" fmla="*/ 1881 w 6584608"/>
              <a:gd name="connsiteY23" fmla="*/ 220231 h 3011751"/>
              <a:gd name="connsiteX24" fmla="*/ 0 w 6584608"/>
              <a:gd name="connsiteY24" fmla="*/ 96736 h 301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84608" h="3011751">
                <a:moveTo>
                  <a:pt x="0" y="0"/>
                </a:moveTo>
                <a:lnTo>
                  <a:pt x="6584608" y="0"/>
                </a:lnTo>
                <a:lnTo>
                  <a:pt x="6584608" y="3011751"/>
                </a:lnTo>
                <a:lnTo>
                  <a:pt x="225659" y="3011751"/>
                </a:lnTo>
                <a:lnTo>
                  <a:pt x="213588" y="2933486"/>
                </a:lnTo>
                <a:lnTo>
                  <a:pt x="202297" y="2857210"/>
                </a:lnTo>
                <a:lnTo>
                  <a:pt x="190379" y="2766405"/>
                </a:lnTo>
                <a:lnTo>
                  <a:pt x="176108" y="2658649"/>
                </a:lnTo>
                <a:lnTo>
                  <a:pt x="161054" y="2539392"/>
                </a:lnTo>
                <a:lnTo>
                  <a:pt x="145215" y="2405001"/>
                </a:lnTo>
                <a:lnTo>
                  <a:pt x="128435" y="2258502"/>
                </a:lnTo>
                <a:lnTo>
                  <a:pt x="111655" y="2099290"/>
                </a:lnTo>
                <a:lnTo>
                  <a:pt x="94562" y="1929788"/>
                </a:lnTo>
                <a:lnTo>
                  <a:pt x="78723" y="1746967"/>
                </a:lnTo>
                <a:lnTo>
                  <a:pt x="63512" y="1555671"/>
                </a:lnTo>
                <a:lnTo>
                  <a:pt x="49711" y="1353478"/>
                </a:lnTo>
                <a:lnTo>
                  <a:pt x="36539" y="1142810"/>
                </a:lnTo>
                <a:lnTo>
                  <a:pt x="24150" y="923062"/>
                </a:lnTo>
                <a:lnTo>
                  <a:pt x="19759" y="810464"/>
                </a:lnTo>
                <a:lnTo>
                  <a:pt x="14897" y="695444"/>
                </a:lnTo>
                <a:lnTo>
                  <a:pt x="10350" y="578608"/>
                </a:lnTo>
                <a:lnTo>
                  <a:pt x="7370" y="461167"/>
                </a:lnTo>
                <a:lnTo>
                  <a:pt x="4704" y="341304"/>
                </a:lnTo>
                <a:lnTo>
                  <a:pt x="1881" y="220231"/>
                </a:lnTo>
                <a:lnTo>
                  <a:pt x="0" y="96736"/>
                </a:lnTo>
                <a:close/>
              </a:path>
            </a:pathLst>
          </a:custGeom>
        </p:spPr>
      </p:pic>
    </p:spTree>
    <p:extLst>
      <p:ext uri="{BB962C8B-B14F-4D97-AF65-F5344CB8AC3E}">
        <p14:creationId xmlns:p14="http://schemas.microsoft.com/office/powerpoint/2010/main" val="2549594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CF891773-977F-1C4B-A017-B3CCDE466D39}"/>
              </a:ext>
            </a:extLst>
          </p:cNvPr>
          <p:cNvPicPr>
            <a:picLocks noChangeAspect="1"/>
          </p:cNvPicPr>
          <p:nvPr/>
        </p:nvPicPr>
        <p:blipFill rotWithShape="1">
          <a:blip r:embed="rId3"/>
          <a:srcRect r="8930" b="-1"/>
          <a:stretch/>
        </p:blipFill>
        <p:spPr>
          <a:xfrm>
            <a:off x="20" y="-5"/>
            <a:ext cx="9143752" cy="5020241"/>
          </a:xfrm>
          <a:custGeom>
            <a:avLst/>
            <a:gdLst>
              <a:gd name="connsiteX0" fmla="*/ 0 w 12191695"/>
              <a:gd name="connsiteY0" fmla="*/ 0 h 5020241"/>
              <a:gd name="connsiteX1" fmla="*/ 12191695 w 12191695"/>
              <a:gd name="connsiteY1" fmla="*/ 0 h 5020241"/>
              <a:gd name="connsiteX2" fmla="*/ 12191695 w 12191695"/>
              <a:gd name="connsiteY2" fmla="*/ 4057991 h 5020241"/>
              <a:gd name="connsiteX3" fmla="*/ 11914945 w 12191695"/>
              <a:gd name="connsiteY3" fmla="*/ 4110187 h 5020241"/>
              <a:gd name="connsiteX4" fmla="*/ 11639412 w 12191695"/>
              <a:gd name="connsiteY4" fmla="*/ 4159931 h 5020241"/>
              <a:gd name="connsiteX5" fmla="*/ 11362661 w 12191695"/>
              <a:gd name="connsiteY5" fmla="*/ 4208624 h 5020241"/>
              <a:gd name="connsiteX6" fmla="*/ 11084690 w 12191695"/>
              <a:gd name="connsiteY6" fmla="*/ 4250310 h 5020241"/>
              <a:gd name="connsiteX7" fmla="*/ 10807939 w 12191695"/>
              <a:gd name="connsiteY7" fmla="*/ 4292347 h 5020241"/>
              <a:gd name="connsiteX8" fmla="*/ 10529968 w 12191695"/>
              <a:gd name="connsiteY8" fmla="*/ 4331582 h 5020241"/>
              <a:gd name="connsiteX9" fmla="*/ 10255655 w 12191695"/>
              <a:gd name="connsiteY9" fmla="*/ 4365211 h 5020241"/>
              <a:gd name="connsiteX10" fmla="*/ 9977684 w 12191695"/>
              <a:gd name="connsiteY10" fmla="*/ 4397089 h 5020241"/>
              <a:gd name="connsiteX11" fmla="*/ 9700933 w 12191695"/>
              <a:gd name="connsiteY11" fmla="*/ 4426165 h 5020241"/>
              <a:gd name="connsiteX12" fmla="*/ 9429058 w 12191695"/>
              <a:gd name="connsiteY12" fmla="*/ 4451387 h 5020241"/>
              <a:gd name="connsiteX13" fmla="*/ 9153526 w 12191695"/>
              <a:gd name="connsiteY13" fmla="*/ 4476609 h 5020241"/>
              <a:gd name="connsiteX14" fmla="*/ 8881651 w 12191695"/>
              <a:gd name="connsiteY14" fmla="*/ 4497628 h 5020241"/>
              <a:gd name="connsiteX15" fmla="*/ 8609776 w 12191695"/>
              <a:gd name="connsiteY15" fmla="*/ 4514092 h 5020241"/>
              <a:gd name="connsiteX16" fmla="*/ 8339121 w 12191695"/>
              <a:gd name="connsiteY16" fmla="*/ 4531258 h 5020241"/>
              <a:gd name="connsiteX17" fmla="*/ 8070903 w 12191695"/>
              <a:gd name="connsiteY17" fmla="*/ 4545620 h 5020241"/>
              <a:gd name="connsiteX18" fmla="*/ 7805124 w 12191695"/>
              <a:gd name="connsiteY18" fmla="*/ 4555779 h 5020241"/>
              <a:gd name="connsiteX19" fmla="*/ 7539345 w 12191695"/>
              <a:gd name="connsiteY19" fmla="*/ 4564537 h 5020241"/>
              <a:gd name="connsiteX20" fmla="*/ 7276005 w 12191695"/>
              <a:gd name="connsiteY20" fmla="*/ 4572944 h 5020241"/>
              <a:gd name="connsiteX21" fmla="*/ 7016322 w 12191695"/>
              <a:gd name="connsiteY21" fmla="*/ 4576798 h 5020241"/>
              <a:gd name="connsiteX22" fmla="*/ 6756639 w 12191695"/>
              <a:gd name="connsiteY22" fmla="*/ 4581001 h 5020241"/>
              <a:gd name="connsiteX23" fmla="*/ 6500613 w 12191695"/>
              <a:gd name="connsiteY23" fmla="*/ 4583103 h 5020241"/>
              <a:gd name="connsiteX24" fmla="*/ 6247026 w 12191695"/>
              <a:gd name="connsiteY24" fmla="*/ 4581001 h 5020241"/>
              <a:gd name="connsiteX25" fmla="*/ 5995877 w 12191695"/>
              <a:gd name="connsiteY25" fmla="*/ 4581001 h 5020241"/>
              <a:gd name="connsiteX26" fmla="*/ 5747167 w 12191695"/>
              <a:gd name="connsiteY26" fmla="*/ 4576798 h 5020241"/>
              <a:gd name="connsiteX27" fmla="*/ 5503333 w 12191695"/>
              <a:gd name="connsiteY27" fmla="*/ 4570492 h 5020241"/>
              <a:gd name="connsiteX28" fmla="*/ 5261938 w 12191695"/>
              <a:gd name="connsiteY28" fmla="*/ 4564537 h 5020241"/>
              <a:gd name="connsiteX29" fmla="*/ 5025418 w 12191695"/>
              <a:gd name="connsiteY29" fmla="*/ 4557881 h 5020241"/>
              <a:gd name="connsiteX30" fmla="*/ 4790118 w 12191695"/>
              <a:gd name="connsiteY30" fmla="*/ 4547722 h 5020241"/>
              <a:gd name="connsiteX31" fmla="*/ 4558477 w 12191695"/>
              <a:gd name="connsiteY31" fmla="*/ 4536862 h 5020241"/>
              <a:gd name="connsiteX32" fmla="*/ 4331710 w 12191695"/>
              <a:gd name="connsiteY32" fmla="*/ 4527054 h 5020241"/>
              <a:gd name="connsiteX33" fmla="*/ 3889152 w 12191695"/>
              <a:gd name="connsiteY33" fmla="*/ 4499379 h 5020241"/>
              <a:gd name="connsiteX34" fmla="*/ 3464881 w 12191695"/>
              <a:gd name="connsiteY34" fmla="*/ 4469954 h 5020241"/>
              <a:gd name="connsiteX35" fmla="*/ 3057678 w 12191695"/>
              <a:gd name="connsiteY35" fmla="*/ 4439126 h 5020241"/>
              <a:gd name="connsiteX36" fmla="*/ 2672421 w 12191695"/>
              <a:gd name="connsiteY36" fmla="*/ 4405147 h 5020241"/>
              <a:gd name="connsiteX37" fmla="*/ 2304232 w 12191695"/>
              <a:gd name="connsiteY37" fmla="*/ 4369765 h 5020241"/>
              <a:gd name="connsiteX38" fmla="*/ 1962864 w 12191695"/>
              <a:gd name="connsiteY38" fmla="*/ 4331582 h 5020241"/>
              <a:gd name="connsiteX39" fmla="*/ 1642223 w 12191695"/>
              <a:gd name="connsiteY39" fmla="*/ 4294099 h 5020241"/>
              <a:gd name="connsiteX40" fmla="*/ 1347183 w 12191695"/>
              <a:gd name="connsiteY40" fmla="*/ 4256616 h 5020241"/>
              <a:gd name="connsiteX41" fmla="*/ 1076528 w 12191695"/>
              <a:gd name="connsiteY41" fmla="*/ 4221235 h 5020241"/>
              <a:gd name="connsiteX42" fmla="*/ 836351 w 12191695"/>
              <a:gd name="connsiteY42" fmla="*/ 4187605 h 5020241"/>
              <a:gd name="connsiteX43" fmla="*/ 619339 w 12191695"/>
              <a:gd name="connsiteY43" fmla="*/ 4155727 h 5020241"/>
              <a:gd name="connsiteX44" fmla="*/ 436464 w 12191695"/>
              <a:gd name="connsiteY44" fmla="*/ 4129104 h 5020241"/>
              <a:gd name="connsiteX45" fmla="*/ 282848 w 12191695"/>
              <a:gd name="connsiteY45" fmla="*/ 4103881 h 5020241"/>
              <a:gd name="connsiteX46" fmla="*/ 71932 w 12191695"/>
              <a:gd name="connsiteY46" fmla="*/ 4067800 h 5020241"/>
              <a:gd name="connsiteX47" fmla="*/ 1 w 12191695"/>
              <a:gd name="connsiteY47" fmla="*/ 4055539 h 5020241"/>
              <a:gd name="connsiteX48" fmla="*/ 1 w 12191695"/>
              <a:gd name="connsiteY48" fmla="*/ 5020241 h 5020241"/>
              <a:gd name="connsiteX49" fmla="*/ 0 w 12191695"/>
              <a:gd name="connsiteY49" fmla="*/ 5020241 h 502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5" name="Freeform: Shape 14">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9144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7"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BA2247FB-929A-664B-92B9-AD929269356D}"/>
              </a:ext>
            </a:extLst>
          </p:cNvPr>
          <p:cNvSpPr>
            <a:spLocks noGrp="1"/>
          </p:cNvSpPr>
          <p:nvPr>
            <p:ph type="title"/>
          </p:nvPr>
        </p:nvSpPr>
        <p:spPr>
          <a:xfrm>
            <a:off x="669149" y="4854346"/>
            <a:ext cx="7805701" cy="868026"/>
          </a:xfrm>
        </p:spPr>
        <p:txBody>
          <a:bodyPr vert="horz" lIns="91440" tIns="45720" rIns="91440" bIns="45720" rtlCol="0" anchor="b">
            <a:normAutofit/>
          </a:bodyPr>
          <a:lstStyle/>
          <a:p>
            <a:pPr algn="ctr"/>
            <a:r>
              <a:rPr lang="en-US" sz="3800">
                <a:solidFill>
                  <a:srgbClr val="EBEBEB"/>
                </a:solidFill>
              </a:rPr>
              <a:t>Get Involved </a:t>
            </a:r>
          </a:p>
        </p:txBody>
      </p:sp>
      <p:sp>
        <p:nvSpPr>
          <p:cNvPr id="19"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2142" y="3785499"/>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62600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DF770-8543-EB45-A4AE-90DF48021F3A}"/>
              </a:ext>
            </a:extLst>
          </p:cNvPr>
          <p:cNvSpPr>
            <a:spLocks noGrp="1"/>
          </p:cNvSpPr>
          <p:nvPr>
            <p:ph type="title"/>
          </p:nvPr>
        </p:nvSpPr>
        <p:spPr>
          <a:xfrm>
            <a:off x="866216" y="973667"/>
            <a:ext cx="2206657" cy="4833745"/>
          </a:xfrm>
        </p:spPr>
        <p:txBody>
          <a:bodyPr>
            <a:normAutofit/>
          </a:bodyPr>
          <a:lstStyle/>
          <a:p>
            <a:pPr defTabSz="914400"/>
            <a:r>
              <a:rPr lang="en-US" b="1" dirty="0">
                <a:solidFill>
                  <a:schemeClr val="tx2"/>
                </a:solidFill>
                <a:latin typeface="+mn-lt"/>
                <a:ea typeface="+mn-ea"/>
                <a:cs typeface="+mn-cs"/>
              </a:rPr>
              <a:t>Risk Reduction Programs </a:t>
            </a:r>
          </a:p>
        </p:txBody>
      </p:sp>
      <p:graphicFrame>
        <p:nvGraphicFramePr>
          <p:cNvPr id="5" name="Content Placeholder 2">
            <a:extLst>
              <a:ext uri="{FF2B5EF4-FFF2-40B4-BE49-F238E27FC236}">
                <a16:creationId xmlns:a16="http://schemas.microsoft.com/office/drawing/2014/main" id="{607ADCED-A1BA-4CBE-9FF8-2E0EE5F52960}"/>
              </a:ext>
            </a:extLst>
          </p:cNvPr>
          <p:cNvGraphicFramePr>
            <a:graphicFrameLocks noGrp="1"/>
          </p:cNvGraphicFramePr>
          <p:nvPr>
            <p:ph idx="1"/>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3770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538"/>
            <a:ext cx="9362758" cy="704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420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Location of Stations/Facilities </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35836" y="2193273"/>
            <a:ext cx="7072329" cy="4577637"/>
          </a:xfrm>
        </p:spPr>
      </p:pic>
    </p:spTree>
    <p:extLst>
      <p:ext uri="{BB962C8B-B14F-4D97-AF65-F5344CB8AC3E}">
        <p14:creationId xmlns:p14="http://schemas.microsoft.com/office/powerpoint/2010/main" val="1457346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to Know</a:t>
            </a:r>
          </a:p>
        </p:txBody>
      </p:sp>
      <p:pic>
        <p:nvPicPr>
          <p:cNvPr id="1026" name="Picture 2" descr="C:\Users\btanner\AppData\Local\Microsoft\Windows\Temporary Internet Files\Content.Outlook\767IWT91\IncVolum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4958" cy="678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709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to Know</a:t>
            </a:r>
          </a:p>
        </p:txBody>
      </p:sp>
      <p:sp>
        <p:nvSpPr>
          <p:cNvPr id="7" name="Content Placeholder 6"/>
          <p:cNvSpPr>
            <a:spLocks noGrp="1"/>
          </p:cNvSpPr>
          <p:nvPr>
            <p:ph idx="1"/>
          </p:nvPr>
        </p:nvSpPr>
        <p:spPr/>
        <p:txBody>
          <a:bodyPr>
            <a:normAutofit fontScale="85000" lnSpcReduction="10000"/>
          </a:bodyPr>
          <a:lstStyle/>
          <a:p>
            <a:pPr lvl="0" fontAlgn="base"/>
            <a:r>
              <a:rPr lang="en-US" sz="2400" dirty="0"/>
              <a:t>Average number of incidents per square mile: 135</a:t>
            </a:r>
          </a:p>
          <a:p>
            <a:pPr marL="114300" indent="0" fontAlgn="base">
              <a:buNone/>
            </a:pPr>
            <a:r>
              <a:rPr lang="en-US" sz="2400" dirty="0"/>
              <a:t> </a:t>
            </a:r>
          </a:p>
          <a:p>
            <a:pPr lvl="0" fontAlgn="base"/>
            <a:r>
              <a:rPr lang="en-US" sz="2400" dirty="0"/>
              <a:t>Average incidents responded to daily: 93 to 94</a:t>
            </a:r>
          </a:p>
          <a:p>
            <a:pPr fontAlgn="base"/>
            <a:endParaRPr lang="en-US" sz="2400" dirty="0"/>
          </a:p>
          <a:p>
            <a:pPr lvl="0" fontAlgn="base"/>
            <a:r>
              <a:rPr lang="en-US" sz="2400" dirty="0"/>
              <a:t>Busiest day of the week: Friday</a:t>
            </a:r>
          </a:p>
          <a:p>
            <a:pPr fontAlgn="base"/>
            <a:endParaRPr lang="en-US" sz="2400" dirty="0"/>
          </a:p>
          <a:p>
            <a:pPr lvl="0" fontAlgn="base"/>
            <a:r>
              <a:rPr lang="en-US" sz="2400" dirty="0"/>
              <a:t>Peak timeframe: 10:00AM to 6:59PM (52% of all incidents occurred during these 8 hours)</a:t>
            </a:r>
          </a:p>
          <a:p>
            <a:pPr marL="114300" indent="0">
              <a:buNone/>
            </a:pPr>
            <a:endParaRPr lang="en-US" dirty="0"/>
          </a:p>
        </p:txBody>
      </p:sp>
    </p:spTree>
    <p:extLst>
      <p:ext uri="{BB962C8B-B14F-4D97-AF65-F5344CB8AC3E}">
        <p14:creationId xmlns:p14="http://schemas.microsoft.com/office/powerpoint/2010/main" val="398958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DF770-8543-EB45-A4AE-90DF48021F3A}"/>
              </a:ext>
            </a:extLst>
          </p:cNvPr>
          <p:cNvSpPr>
            <a:spLocks noGrp="1"/>
          </p:cNvSpPr>
          <p:nvPr>
            <p:ph type="title"/>
          </p:nvPr>
        </p:nvSpPr>
        <p:spPr>
          <a:xfrm>
            <a:off x="866216" y="973667"/>
            <a:ext cx="2206657" cy="4833745"/>
          </a:xfrm>
        </p:spPr>
        <p:txBody>
          <a:bodyPr>
            <a:normAutofit/>
          </a:bodyPr>
          <a:lstStyle/>
          <a:p>
            <a:pPr defTabSz="914400"/>
            <a:r>
              <a:rPr lang="en-US" b="1" dirty="0">
                <a:solidFill>
                  <a:schemeClr val="tx2"/>
                </a:solidFill>
                <a:latin typeface="+mn-lt"/>
                <a:ea typeface="+mn-ea"/>
                <a:cs typeface="+mn-cs"/>
              </a:rPr>
              <a:t>Risk Reduction Programs </a:t>
            </a:r>
          </a:p>
        </p:txBody>
      </p:sp>
      <p:graphicFrame>
        <p:nvGraphicFramePr>
          <p:cNvPr id="5" name="Content Placeholder 2">
            <a:extLst>
              <a:ext uri="{FF2B5EF4-FFF2-40B4-BE49-F238E27FC236}">
                <a16:creationId xmlns:a16="http://schemas.microsoft.com/office/drawing/2014/main" id="{607ADCED-A1BA-4CBE-9FF8-2E0EE5F52960}"/>
              </a:ext>
            </a:extLst>
          </p:cNvPr>
          <p:cNvGraphicFramePr>
            <a:graphicFrameLocks noGrp="1"/>
          </p:cNvGraphicFramePr>
          <p:nvPr>
            <p:ph idx="1"/>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8207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4260D-73A1-2540-98C9-F93C3C44766D}"/>
              </a:ext>
            </a:extLst>
          </p:cNvPr>
          <p:cNvSpPr>
            <a:spLocks noGrp="1"/>
          </p:cNvSpPr>
          <p:nvPr>
            <p:ph type="title"/>
          </p:nvPr>
        </p:nvSpPr>
        <p:spPr/>
        <p:txBody>
          <a:bodyPr/>
          <a:lstStyle/>
          <a:p>
            <a:r>
              <a:rPr lang="en-US" dirty="0"/>
              <a:t>Good Samaritan Law </a:t>
            </a:r>
          </a:p>
        </p:txBody>
      </p:sp>
      <p:sp>
        <p:nvSpPr>
          <p:cNvPr id="4" name="Content Placeholder 3">
            <a:extLst>
              <a:ext uri="{FF2B5EF4-FFF2-40B4-BE49-F238E27FC236}">
                <a16:creationId xmlns:a16="http://schemas.microsoft.com/office/drawing/2014/main" id="{460CE5FC-8FBB-284F-99C9-24410150C5F1}"/>
              </a:ext>
            </a:extLst>
          </p:cNvPr>
          <p:cNvSpPr txBox="1">
            <a:spLocks noGrp="1"/>
          </p:cNvSpPr>
          <p:nvPr>
            <p:ph idx="1"/>
          </p:nvPr>
        </p:nvSpPr>
        <p:spPr>
          <a:xfrm>
            <a:off x="457200" y="1932952"/>
            <a:ext cx="7620000" cy="2943848"/>
          </a:xfrm>
          <a:prstGeom prst="rect">
            <a:avLst/>
          </a:prstGeom>
          <a:noFill/>
        </p:spPr>
        <p:txBody>
          <a:bodyPr wrap="square" lIns="48733" tIns="24367" rIns="48733" bIns="24367" rtlCol="0">
            <a:spAutoFit/>
          </a:bodyPr>
          <a:lstStyle/>
          <a:p>
            <a:pPr marL="114300" indent="0" algn="ctr" defTabSz="243609">
              <a:buNone/>
            </a:pPr>
            <a:r>
              <a:rPr lang="en-US" sz="1425" b="1" u="sng" dirty="0">
                <a:solidFill>
                  <a:srgbClr val="1D2258"/>
                </a:solidFill>
                <a:latin typeface="HelveticaNeueLTStd-Bd"/>
                <a:cs typeface="Times New Roman" pitchFamily="18" charset="0"/>
              </a:rPr>
              <a:t>Maryland Courts and Judicial Proceedings Code </a:t>
            </a:r>
          </a:p>
          <a:p>
            <a:pPr marL="114300" indent="0" algn="ctr" defTabSz="243609">
              <a:buNone/>
            </a:pPr>
            <a:r>
              <a:rPr lang="en-US" sz="1425" b="1" u="sng" dirty="0">
                <a:solidFill>
                  <a:srgbClr val="1D2258"/>
                </a:solidFill>
                <a:latin typeface="HelveticaNeueLTStd-Bd"/>
                <a:cs typeface="Times New Roman" pitchFamily="18" charset="0"/>
              </a:rPr>
              <a:t>§ 5-603</a:t>
            </a:r>
          </a:p>
          <a:p>
            <a:pPr algn="ctr" defTabSz="243609"/>
            <a:endParaRPr lang="en-US" sz="1425" dirty="0">
              <a:solidFill>
                <a:srgbClr val="1D2258"/>
              </a:solidFill>
              <a:latin typeface="HelveticaNeueLTStd-Bd"/>
              <a:cs typeface="Times New Roman" pitchFamily="18" charset="0"/>
            </a:endParaRPr>
          </a:p>
          <a:p>
            <a:pPr marL="114300" indent="0" algn="ctr" defTabSz="243609">
              <a:buNone/>
            </a:pPr>
            <a:r>
              <a:rPr lang="en-US" sz="1425" b="1" dirty="0">
                <a:solidFill>
                  <a:srgbClr val="1D2258"/>
                </a:solidFill>
                <a:latin typeface="HelveticaNeueLTStd-Bd"/>
                <a:cs typeface="Times New Roman" pitchFamily="18" charset="0"/>
              </a:rPr>
              <a:t>“An individual who is not [licensed in this state to provide medical care] is not civilly liable for any act or omission in providing assistance or medical aid to a victim at the scene of an emergency, if: </a:t>
            </a:r>
          </a:p>
          <a:p>
            <a:pPr marL="114300" indent="0" algn="ctr" defTabSz="243609">
              <a:buNone/>
            </a:pPr>
            <a:r>
              <a:rPr lang="en-US" sz="1425" b="1" dirty="0">
                <a:solidFill>
                  <a:srgbClr val="1D2258"/>
                </a:solidFill>
                <a:latin typeface="HelveticaNeueLTStd-Bd"/>
                <a:cs typeface="Times New Roman" pitchFamily="18" charset="0"/>
              </a:rPr>
              <a:t> (1) The assistance or aid is provided in a reasonably prudent manner; </a:t>
            </a:r>
          </a:p>
          <a:p>
            <a:pPr marL="114300" indent="0" algn="ctr" defTabSz="243609">
              <a:buNone/>
            </a:pPr>
            <a:r>
              <a:rPr lang="en-US" sz="1425" b="1" dirty="0">
                <a:solidFill>
                  <a:srgbClr val="1D2258"/>
                </a:solidFill>
                <a:latin typeface="HelveticaNeueLTStd-Bd"/>
                <a:cs typeface="Times New Roman" pitchFamily="18" charset="0"/>
              </a:rPr>
              <a:t> (2) The assistance or aid is provided without fee or other compensation; 					   and </a:t>
            </a:r>
          </a:p>
          <a:p>
            <a:pPr marL="114300" indent="0" algn="ctr" defTabSz="243609">
              <a:buNone/>
            </a:pPr>
            <a:r>
              <a:rPr lang="en-US" sz="1425" b="1" dirty="0">
                <a:solidFill>
                  <a:srgbClr val="1D2258"/>
                </a:solidFill>
                <a:latin typeface="HelveticaNeueLTStd-Bd"/>
                <a:cs typeface="Times New Roman" pitchFamily="18" charset="0"/>
              </a:rPr>
              <a:t> (3) The individual relinquishes care of the victim when someone who is licensed or certified by this State to provide medical care or services becomes available to take responsibility.”</a:t>
            </a:r>
          </a:p>
        </p:txBody>
      </p:sp>
    </p:spTree>
    <p:extLst>
      <p:ext uri="{BB962C8B-B14F-4D97-AF65-F5344CB8AC3E}">
        <p14:creationId xmlns:p14="http://schemas.microsoft.com/office/powerpoint/2010/main" val="1323328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212389" y="3459395"/>
            <a:ext cx="743307" cy="668976"/>
          </a:xfrm>
          <a:custGeom>
            <a:avLst/>
            <a:gdLst/>
            <a:ahLst/>
            <a:cxnLst/>
            <a:rect l="l" t="t" r="r" b="b"/>
            <a:pathLst>
              <a:path w="1321434" h="1321435">
                <a:moveTo>
                  <a:pt x="934161" y="0"/>
                </a:moveTo>
                <a:lnTo>
                  <a:pt x="386943" y="0"/>
                </a:lnTo>
                <a:lnTo>
                  <a:pt x="0" y="386943"/>
                </a:lnTo>
                <a:lnTo>
                  <a:pt x="0" y="934161"/>
                </a:lnTo>
                <a:lnTo>
                  <a:pt x="386943" y="1321130"/>
                </a:lnTo>
                <a:lnTo>
                  <a:pt x="934161" y="1321130"/>
                </a:lnTo>
                <a:lnTo>
                  <a:pt x="1321130" y="934161"/>
                </a:lnTo>
                <a:lnTo>
                  <a:pt x="1321130" y="386943"/>
                </a:lnTo>
                <a:lnTo>
                  <a:pt x="934161"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4" name="object 4"/>
          <p:cNvSpPr/>
          <p:nvPr/>
        </p:nvSpPr>
        <p:spPr>
          <a:xfrm>
            <a:off x="4212389" y="3459395"/>
            <a:ext cx="743307" cy="668976"/>
          </a:xfrm>
          <a:custGeom>
            <a:avLst/>
            <a:gdLst/>
            <a:ahLst/>
            <a:cxnLst/>
            <a:rect l="l" t="t" r="r" b="b"/>
            <a:pathLst>
              <a:path w="1321434" h="1321435">
                <a:moveTo>
                  <a:pt x="386943" y="0"/>
                </a:moveTo>
                <a:lnTo>
                  <a:pt x="0" y="386943"/>
                </a:lnTo>
                <a:lnTo>
                  <a:pt x="0" y="934161"/>
                </a:lnTo>
                <a:lnTo>
                  <a:pt x="386943" y="1321130"/>
                </a:lnTo>
                <a:lnTo>
                  <a:pt x="934161" y="1321130"/>
                </a:lnTo>
                <a:lnTo>
                  <a:pt x="1321130" y="934161"/>
                </a:lnTo>
                <a:lnTo>
                  <a:pt x="1321130" y="386943"/>
                </a:lnTo>
                <a:lnTo>
                  <a:pt x="934161" y="0"/>
                </a:lnTo>
                <a:lnTo>
                  <a:pt x="386943" y="0"/>
                </a:lnTo>
              </a:path>
            </a:pathLst>
          </a:custGeom>
          <a:ln w="50800">
            <a:solidFill>
              <a:srgbClr val="FFFFFF"/>
            </a:solidFill>
          </a:ln>
        </p:spPr>
        <p:txBody>
          <a:bodyPr wrap="square" lIns="0" tIns="0" rIns="0" bIns="0" rtlCol="0"/>
          <a:lstStyle/>
          <a:p>
            <a:pPr defTabSz="244029"/>
            <a:endParaRPr sz="1350">
              <a:solidFill>
                <a:prstClr val="black"/>
              </a:solidFill>
            </a:endParaRPr>
          </a:p>
        </p:txBody>
      </p:sp>
      <p:sp>
        <p:nvSpPr>
          <p:cNvPr id="5" name="object 5"/>
          <p:cNvSpPr/>
          <p:nvPr/>
        </p:nvSpPr>
        <p:spPr>
          <a:xfrm>
            <a:off x="4450327" y="3573958"/>
            <a:ext cx="297894" cy="456164"/>
          </a:xfrm>
          <a:custGeom>
            <a:avLst/>
            <a:gdLst/>
            <a:ahLst/>
            <a:cxnLst/>
            <a:rect l="l" t="t" r="r" b="b"/>
            <a:pathLst>
              <a:path w="529590" h="901064">
                <a:moveTo>
                  <a:pt x="374449" y="898778"/>
                </a:moveTo>
                <a:lnTo>
                  <a:pt x="258434" y="898778"/>
                </a:lnTo>
                <a:lnTo>
                  <a:pt x="302991" y="899241"/>
                </a:lnTo>
                <a:lnTo>
                  <a:pt x="347484" y="900785"/>
                </a:lnTo>
                <a:lnTo>
                  <a:pt x="371662" y="899563"/>
                </a:lnTo>
                <a:lnTo>
                  <a:pt x="374449" y="898778"/>
                </a:lnTo>
                <a:close/>
              </a:path>
              <a:path w="529590" h="901064">
                <a:moveTo>
                  <a:pt x="37036" y="129383"/>
                </a:moveTo>
                <a:lnTo>
                  <a:pt x="2156" y="155758"/>
                </a:lnTo>
                <a:lnTo>
                  <a:pt x="117" y="343981"/>
                </a:lnTo>
                <a:lnTo>
                  <a:pt x="0" y="510133"/>
                </a:lnTo>
                <a:lnTo>
                  <a:pt x="119" y="558901"/>
                </a:lnTo>
                <a:lnTo>
                  <a:pt x="367" y="608783"/>
                </a:lnTo>
                <a:lnTo>
                  <a:pt x="2688" y="665718"/>
                </a:lnTo>
                <a:lnTo>
                  <a:pt x="9130" y="723442"/>
                </a:lnTo>
                <a:lnTo>
                  <a:pt x="26602" y="789660"/>
                </a:lnTo>
                <a:lnTo>
                  <a:pt x="61810" y="848639"/>
                </a:lnTo>
                <a:lnTo>
                  <a:pt x="108711" y="887583"/>
                </a:lnTo>
                <a:lnTo>
                  <a:pt x="169328" y="900506"/>
                </a:lnTo>
                <a:lnTo>
                  <a:pt x="213863" y="899249"/>
                </a:lnTo>
                <a:lnTo>
                  <a:pt x="258434" y="898778"/>
                </a:lnTo>
                <a:lnTo>
                  <a:pt x="374449" y="898778"/>
                </a:lnTo>
                <a:lnTo>
                  <a:pt x="393118" y="893524"/>
                </a:lnTo>
                <a:lnTo>
                  <a:pt x="412388" y="882822"/>
                </a:lnTo>
                <a:lnTo>
                  <a:pt x="430008" y="867613"/>
                </a:lnTo>
                <a:lnTo>
                  <a:pt x="434275" y="863244"/>
                </a:lnTo>
                <a:lnTo>
                  <a:pt x="438644" y="859002"/>
                </a:lnTo>
                <a:lnTo>
                  <a:pt x="471986" y="816537"/>
                </a:lnTo>
                <a:lnTo>
                  <a:pt x="494548" y="775930"/>
                </a:lnTo>
                <a:lnTo>
                  <a:pt x="510973" y="732901"/>
                </a:lnTo>
                <a:lnTo>
                  <a:pt x="521813" y="687740"/>
                </a:lnTo>
                <a:lnTo>
                  <a:pt x="527379" y="642696"/>
                </a:lnTo>
                <a:lnTo>
                  <a:pt x="236181" y="642696"/>
                </a:lnTo>
                <a:lnTo>
                  <a:pt x="225005" y="636447"/>
                </a:lnTo>
                <a:lnTo>
                  <a:pt x="250833" y="596744"/>
                </a:lnTo>
                <a:lnTo>
                  <a:pt x="280981" y="564823"/>
                </a:lnTo>
                <a:lnTo>
                  <a:pt x="316269" y="541891"/>
                </a:lnTo>
                <a:lnTo>
                  <a:pt x="357518" y="529159"/>
                </a:lnTo>
                <a:lnTo>
                  <a:pt x="405548" y="527837"/>
                </a:lnTo>
                <a:lnTo>
                  <a:pt x="405548" y="410286"/>
                </a:lnTo>
                <a:lnTo>
                  <a:pt x="74434" y="410286"/>
                </a:lnTo>
                <a:lnTo>
                  <a:pt x="74361" y="217543"/>
                </a:lnTo>
                <a:lnTo>
                  <a:pt x="74103" y="170789"/>
                </a:lnTo>
                <a:lnTo>
                  <a:pt x="58399" y="135641"/>
                </a:lnTo>
                <a:lnTo>
                  <a:pt x="48341" y="130781"/>
                </a:lnTo>
                <a:lnTo>
                  <a:pt x="37036" y="129383"/>
                </a:lnTo>
                <a:close/>
              </a:path>
              <a:path w="529590" h="901064">
                <a:moveTo>
                  <a:pt x="382129" y="543178"/>
                </a:moveTo>
                <a:lnTo>
                  <a:pt x="328478" y="554215"/>
                </a:lnTo>
                <a:lnTo>
                  <a:pt x="284161" y="585977"/>
                </a:lnTo>
                <a:lnTo>
                  <a:pt x="248228" y="627943"/>
                </a:lnTo>
                <a:lnTo>
                  <a:pt x="236181" y="642696"/>
                </a:lnTo>
                <a:lnTo>
                  <a:pt x="527379" y="642696"/>
                </a:lnTo>
                <a:lnTo>
                  <a:pt x="527620" y="640740"/>
                </a:lnTo>
                <a:lnTo>
                  <a:pt x="529073" y="608783"/>
                </a:lnTo>
                <a:lnTo>
                  <a:pt x="529219" y="585977"/>
                </a:lnTo>
                <a:lnTo>
                  <a:pt x="529145" y="564823"/>
                </a:lnTo>
                <a:lnTo>
                  <a:pt x="528962" y="548362"/>
                </a:lnTo>
                <a:lnTo>
                  <a:pt x="414551" y="548362"/>
                </a:lnTo>
                <a:lnTo>
                  <a:pt x="406386" y="547217"/>
                </a:lnTo>
                <a:lnTo>
                  <a:pt x="398461" y="545185"/>
                </a:lnTo>
                <a:lnTo>
                  <a:pt x="390257" y="543356"/>
                </a:lnTo>
                <a:lnTo>
                  <a:pt x="382129" y="543178"/>
                </a:lnTo>
                <a:close/>
              </a:path>
              <a:path w="529590" h="901064">
                <a:moveTo>
                  <a:pt x="485463" y="285127"/>
                </a:moveTo>
                <a:lnTo>
                  <a:pt x="440234" y="297629"/>
                </a:lnTo>
                <a:lnTo>
                  <a:pt x="424242" y="337591"/>
                </a:lnTo>
                <a:lnTo>
                  <a:pt x="424483" y="377936"/>
                </a:lnTo>
                <a:lnTo>
                  <a:pt x="424547" y="461366"/>
                </a:lnTo>
                <a:lnTo>
                  <a:pt x="424446" y="534111"/>
                </a:lnTo>
                <a:lnTo>
                  <a:pt x="423395" y="542052"/>
                </a:lnTo>
                <a:lnTo>
                  <a:pt x="420159" y="546722"/>
                </a:lnTo>
                <a:lnTo>
                  <a:pt x="414551" y="548362"/>
                </a:lnTo>
                <a:lnTo>
                  <a:pt x="528962" y="548362"/>
                </a:lnTo>
                <a:lnTo>
                  <a:pt x="528798" y="527837"/>
                </a:lnTo>
                <a:lnTo>
                  <a:pt x="528840" y="333070"/>
                </a:lnTo>
                <a:lnTo>
                  <a:pt x="528076" y="323286"/>
                </a:lnTo>
                <a:lnTo>
                  <a:pt x="525591" y="314328"/>
                </a:lnTo>
                <a:lnTo>
                  <a:pt x="521206" y="306270"/>
                </a:lnTo>
                <a:lnTo>
                  <a:pt x="514743" y="299186"/>
                </a:lnTo>
                <a:lnTo>
                  <a:pt x="500538" y="289759"/>
                </a:lnTo>
                <a:lnTo>
                  <a:pt x="485463" y="285127"/>
                </a:lnTo>
                <a:close/>
              </a:path>
              <a:path w="529590" h="901064">
                <a:moveTo>
                  <a:pt x="144976" y="52222"/>
                </a:moveTo>
                <a:lnTo>
                  <a:pt x="106899" y="62975"/>
                </a:lnTo>
                <a:lnTo>
                  <a:pt x="91629" y="98297"/>
                </a:lnTo>
                <a:lnTo>
                  <a:pt x="91655" y="314328"/>
                </a:lnTo>
                <a:lnTo>
                  <a:pt x="91779" y="363833"/>
                </a:lnTo>
                <a:lnTo>
                  <a:pt x="91883" y="393115"/>
                </a:lnTo>
                <a:lnTo>
                  <a:pt x="91203" y="401374"/>
                </a:lnTo>
                <a:lnTo>
                  <a:pt x="88578" y="407120"/>
                </a:lnTo>
                <a:lnTo>
                  <a:pt x="83243" y="410157"/>
                </a:lnTo>
                <a:lnTo>
                  <a:pt x="74434" y="410286"/>
                </a:lnTo>
                <a:lnTo>
                  <a:pt x="405548" y="410286"/>
                </a:lnTo>
                <a:lnTo>
                  <a:pt x="405548" y="400817"/>
                </a:lnTo>
                <a:lnTo>
                  <a:pt x="312539" y="400817"/>
                </a:lnTo>
                <a:lnTo>
                  <a:pt x="305421" y="399075"/>
                </a:lnTo>
                <a:lnTo>
                  <a:pt x="305103" y="398348"/>
                </a:lnTo>
                <a:lnTo>
                  <a:pt x="184492" y="398348"/>
                </a:lnTo>
                <a:lnTo>
                  <a:pt x="184543" y="105384"/>
                </a:lnTo>
                <a:lnTo>
                  <a:pt x="168998" y="63906"/>
                </a:lnTo>
                <a:lnTo>
                  <a:pt x="157349" y="56028"/>
                </a:lnTo>
                <a:lnTo>
                  <a:pt x="144976" y="52222"/>
                </a:lnTo>
                <a:close/>
              </a:path>
              <a:path w="529590" h="901064">
                <a:moveTo>
                  <a:pt x="366686" y="47193"/>
                </a:moveTo>
                <a:lnTo>
                  <a:pt x="329367" y="72410"/>
                </a:lnTo>
                <a:lnTo>
                  <a:pt x="326402" y="400100"/>
                </a:lnTo>
                <a:lnTo>
                  <a:pt x="312539" y="400817"/>
                </a:lnTo>
                <a:lnTo>
                  <a:pt x="405548" y="400817"/>
                </a:lnTo>
                <a:lnTo>
                  <a:pt x="405613" y="90347"/>
                </a:lnTo>
                <a:lnTo>
                  <a:pt x="405633" y="87585"/>
                </a:lnTo>
                <a:lnTo>
                  <a:pt x="405370" y="83845"/>
                </a:lnTo>
                <a:lnTo>
                  <a:pt x="401708" y="69228"/>
                </a:lnTo>
                <a:lnTo>
                  <a:pt x="393448" y="57699"/>
                </a:lnTo>
                <a:lnTo>
                  <a:pt x="381478" y="50080"/>
                </a:lnTo>
                <a:lnTo>
                  <a:pt x="366686" y="47193"/>
                </a:lnTo>
                <a:close/>
              </a:path>
              <a:path w="529590" h="901064">
                <a:moveTo>
                  <a:pt x="256374" y="0"/>
                </a:moveTo>
                <a:lnTo>
                  <a:pt x="211029" y="28503"/>
                </a:lnTo>
                <a:lnTo>
                  <a:pt x="207504" y="398348"/>
                </a:lnTo>
                <a:lnTo>
                  <a:pt x="305103" y="398348"/>
                </a:lnTo>
                <a:lnTo>
                  <a:pt x="302799" y="393089"/>
                </a:lnTo>
                <a:lnTo>
                  <a:pt x="302448" y="381838"/>
                </a:lnTo>
                <a:lnTo>
                  <a:pt x="302322" y="49148"/>
                </a:lnTo>
                <a:lnTo>
                  <a:pt x="289079" y="13255"/>
                </a:lnTo>
                <a:lnTo>
                  <a:pt x="274661" y="3616"/>
                </a:lnTo>
                <a:lnTo>
                  <a:pt x="256374" y="0"/>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6" name="object 6"/>
          <p:cNvSpPr/>
          <p:nvPr/>
        </p:nvSpPr>
        <p:spPr>
          <a:xfrm>
            <a:off x="3983530" y="3280680"/>
            <a:ext cx="1180148" cy="1046381"/>
          </a:xfrm>
          <a:custGeom>
            <a:avLst/>
            <a:gdLst/>
            <a:ahLst/>
            <a:cxnLst/>
            <a:rect l="l" t="t" r="r" b="b"/>
            <a:pathLst>
              <a:path w="2098040" h="2066925">
                <a:moveTo>
                  <a:pt x="1049020" y="2066925"/>
                </a:moveTo>
                <a:lnTo>
                  <a:pt x="1097038" y="2065861"/>
                </a:lnTo>
                <a:lnTo>
                  <a:pt x="1144502" y="2062701"/>
                </a:lnTo>
                <a:lnTo>
                  <a:pt x="1191366" y="2057490"/>
                </a:lnTo>
                <a:lnTo>
                  <a:pt x="1237583" y="2050274"/>
                </a:lnTo>
                <a:lnTo>
                  <a:pt x="1283107" y="2041098"/>
                </a:lnTo>
                <a:lnTo>
                  <a:pt x="1327892" y="2030008"/>
                </a:lnTo>
                <a:lnTo>
                  <a:pt x="1371891" y="2017050"/>
                </a:lnTo>
                <a:lnTo>
                  <a:pt x="1415058" y="2002268"/>
                </a:lnTo>
                <a:lnTo>
                  <a:pt x="1457347" y="1985710"/>
                </a:lnTo>
                <a:lnTo>
                  <a:pt x="1498711" y="1967419"/>
                </a:lnTo>
                <a:lnTo>
                  <a:pt x="1539105" y="1947443"/>
                </a:lnTo>
                <a:lnTo>
                  <a:pt x="1578482" y="1925826"/>
                </a:lnTo>
                <a:lnTo>
                  <a:pt x="1616795" y="1902614"/>
                </a:lnTo>
                <a:lnTo>
                  <a:pt x="1653998" y="1877853"/>
                </a:lnTo>
                <a:lnTo>
                  <a:pt x="1690046" y="1851589"/>
                </a:lnTo>
                <a:lnTo>
                  <a:pt x="1724891" y="1823866"/>
                </a:lnTo>
                <a:lnTo>
                  <a:pt x="1758488" y="1794731"/>
                </a:lnTo>
                <a:lnTo>
                  <a:pt x="1790790" y="1764230"/>
                </a:lnTo>
                <a:lnTo>
                  <a:pt x="1821751" y="1732406"/>
                </a:lnTo>
                <a:lnTo>
                  <a:pt x="1851324" y="1699308"/>
                </a:lnTo>
                <a:lnTo>
                  <a:pt x="1879464" y="1664979"/>
                </a:lnTo>
                <a:lnTo>
                  <a:pt x="1906124" y="1629466"/>
                </a:lnTo>
                <a:lnTo>
                  <a:pt x="1931257" y="1592814"/>
                </a:lnTo>
                <a:lnTo>
                  <a:pt x="1954818" y="1555069"/>
                </a:lnTo>
                <a:lnTo>
                  <a:pt x="1976760" y="1516277"/>
                </a:lnTo>
                <a:lnTo>
                  <a:pt x="1997037" y="1476482"/>
                </a:lnTo>
                <a:lnTo>
                  <a:pt x="2015603" y="1435731"/>
                </a:lnTo>
                <a:lnTo>
                  <a:pt x="2032411" y="1394070"/>
                </a:lnTo>
                <a:lnTo>
                  <a:pt x="2047414" y="1351543"/>
                </a:lnTo>
                <a:lnTo>
                  <a:pt x="2060568" y="1308197"/>
                </a:lnTo>
                <a:lnTo>
                  <a:pt x="2071825" y="1264076"/>
                </a:lnTo>
                <a:lnTo>
                  <a:pt x="2081139" y="1219228"/>
                </a:lnTo>
                <a:lnTo>
                  <a:pt x="2088463" y="1173696"/>
                </a:lnTo>
                <a:lnTo>
                  <a:pt x="2093753" y="1127528"/>
                </a:lnTo>
                <a:lnTo>
                  <a:pt x="2096960" y="1080768"/>
                </a:lnTo>
                <a:lnTo>
                  <a:pt x="2098040" y="1033462"/>
                </a:lnTo>
                <a:lnTo>
                  <a:pt x="2096960" y="986156"/>
                </a:lnTo>
                <a:lnTo>
                  <a:pt x="2093753" y="939396"/>
                </a:lnTo>
                <a:lnTo>
                  <a:pt x="2088463" y="893228"/>
                </a:lnTo>
                <a:lnTo>
                  <a:pt x="2081139" y="847696"/>
                </a:lnTo>
                <a:lnTo>
                  <a:pt x="2071825" y="802848"/>
                </a:lnTo>
                <a:lnTo>
                  <a:pt x="2060568" y="758727"/>
                </a:lnTo>
                <a:lnTo>
                  <a:pt x="2047414" y="715381"/>
                </a:lnTo>
                <a:lnTo>
                  <a:pt x="2032411" y="672854"/>
                </a:lnTo>
                <a:lnTo>
                  <a:pt x="2015603" y="631193"/>
                </a:lnTo>
                <a:lnTo>
                  <a:pt x="1997037" y="590442"/>
                </a:lnTo>
                <a:lnTo>
                  <a:pt x="1976760" y="550647"/>
                </a:lnTo>
                <a:lnTo>
                  <a:pt x="1954818" y="511855"/>
                </a:lnTo>
                <a:lnTo>
                  <a:pt x="1931257" y="474110"/>
                </a:lnTo>
                <a:lnTo>
                  <a:pt x="1906124" y="437458"/>
                </a:lnTo>
                <a:lnTo>
                  <a:pt x="1879464" y="401945"/>
                </a:lnTo>
                <a:lnTo>
                  <a:pt x="1851324" y="367616"/>
                </a:lnTo>
                <a:lnTo>
                  <a:pt x="1821751" y="334518"/>
                </a:lnTo>
                <a:lnTo>
                  <a:pt x="1790790" y="302694"/>
                </a:lnTo>
                <a:lnTo>
                  <a:pt x="1758488" y="272193"/>
                </a:lnTo>
                <a:lnTo>
                  <a:pt x="1724891" y="243058"/>
                </a:lnTo>
                <a:lnTo>
                  <a:pt x="1690046" y="215335"/>
                </a:lnTo>
                <a:lnTo>
                  <a:pt x="1653998" y="189071"/>
                </a:lnTo>
                <a:lnTo>
                  <a:pt x="1616795" y="164310"/>
                </a:lnTo>
                <a:lnTo>
                  <a:pt x="1578482" y="141098"/>
                </a:lnTo>
                <a:lnTo>
                  <a:pt x="1539105" y="119481"/>
                </a:lnTo>
                <a:lnTo>
                  <a:pt x="1498711" y="99505"/>
                </a:lnTo>
                <a:lnTo>
                  <a:pt x="1457347" y="81214"/>
                </a:lnTo>
                <a:lnTo>
                  <a:pt x="1415058" y="64656"/>
                </a:lnTo>
                <a:lnTo>
                  <a:pt x="1371891" y="49874"/>
                </a:lnTo>
                <a:lnTo>
                  <a:pt x="1327892" y="36916"/>
                </a:lnTo>
                <a:lnTo>
                  <a:pt x="1283107" y="25826"/>
                </a:lnTo>
                <a:lnTo>
                  <a:pt x="1237583" y="16650"/>
                </a:lnTo>
                <a:lnTo>
                  <a:pt x="1191366" y="9434"/>
                </a:lnTo>
                <a:lnTo>
                  <a:pt x="1144502" y="4223"/>
                </a:lnTo>
                <a:lnTo>
                  <a:pt x="1097038" y="1063"/>
                </a:lnTo>
                <a:lnTo>
                  <a:pt x="1049020" y="0"/>
                </a:lnTo>
                <a:lnTo>
                  <a:pt x="1001001" y="1063"/>
                </a:lnTo>
                <a:lnTo>
                  <a:pt x="953537" y="4223"/>
                </a:lnTo>
                <a:lnTo>
                  <a:pt x="906673" y="9434"/>
                </a:lnTo>
                <a:lnTo>
                  <a:pt x="860456" y="16650"/>
                </a:lnTo>
                <a:lnTo>
                  <a:pt x="814932" y="25826"/>
                </a:lnTo>
                <a:lnTo>
                  <a:pt x="770147" y="36916"/>
                </a:lnTo>
                <a:lnTo>
                  <a:pt x="726148" y="49874"/>
                </a:lnTo>
                <a:lnTo>
                  <a:pt x="682981" y="64656"/>
                </a:lnTo>
                <a:lnTo>
                  <a:pt x="640692" y="81214"/>
                </a:lnTo>
                <a:lnTo>
                  <a:pt x="599328" y="99505"/>
                </a:lnTo>
                <a:lnTo>
                  <a:pt x="558934" y="119481"/>
                </a:lnTo>
                <a:lnTo>
                  <a:pt x="519557" y="141098"/>
                </a:lnTo>
                <a:lnTo>
                  <a:pt x="481244" y="164310"/>
                </a:lnTo>
                <a:lnTo>
                  <a:pt x="444041" y="189071"/>
                </a:lnTo>
                <a:lnTo>
                  <a:pt x="407993" y="215335"/>
                </a:lnTo>
                <a:lnTo>
                  <a:pt x="373148" y="243058"/>
                </a:lnTo>
                <a:lnTo>
                  <a:pt x="339551" y="272193"/>
                </a:lnTo>
                <a:lnTo>
                  <a:pt x="307249" y="302694"/>
                </a:lnTo>
                <a:lnTo>
                  <a:pt x="276288" y="334518"/>
                </a:lnTo>
                <a:lnTo>
                  <a:pt x="246715" y="367616"/>
                </a:lnTo>
                <a:lnTo>
                  <a:pt x="218575" y="401945"/>
                </a:lnTo>
                <a:lnTo>
                  <a:pt x="191915" y="437458"/>
                </a:lnTo>
                <a:lnTo>
                  <a:pt x="166782" y="474110"/>
                </a:lnTo>
                <a:lnTo>
                  <a:pt x="143221" y="511855"/>
                </a:lnTo>
                <a:lnTo>
                  <a:pt x="121279" y="550647"/>
                </a:lnTo>
                <a:lnTo>
                  <a:pt x="101002" y="590442"/>
                </a:lnTo>
                <a:lnTo>
                  <a:pt x="82436" y="631193"/>
                </a:lnTo>
                <a:lnTo>
                  <a:pt x="65628" y="672854"/>
                </a:lnTo>
                <a:lnTo>
                  <a:pt x="50625" y="715381"/>
                </a:lnTo>
                <a:lnTo>
                  <a:pt x="37471" y="758727"/>
                </a:lnTo>
                <a:lnTo>
                  <a:pt x="26214" y="802848"/>
                </a:lnTo>
                <a:lnTo>
                  <a:pt x="16900" y="847696"/>
                </a:lnTo>
                <a:lnTo>
                  <a:pt x="9576" y="893228"/>
                </a:lnTo>
                <a:lnTo>
                  <a:pt x="4286" y="939396"/>
                </a:lnTo>
                <a:lnTo>
                  <a:pt x="1079" y="986156"/>
                </a:lnTo>
                <a:lnTo>
                  <a:pt x="0" y="1033462"/>
                </a:lnTo>
                <a:lnTo>
                  <a:pt x="1079" y="1080768"/>
                </a:lnTo>
                <a:lnTo>
                  <a:pt x="4286" y="1127528"/>
                </a:lnTo>
                <a:lnTo>
                  <a:pt x="9576" y="1173696"/>
                </a:lnTo>
                <a:lnTo>
                  <a:pt x="16900" y="1219228"/>
                </a:lnTo>
                <a:lnTo>
                  <a:pt x="26214" y="1264076"/>
                </a:lnTo>
                <a:lnTo>
                  <a:pt x="37471" y="1308197"/>
                </a:lnTo>
                <a:lnTo>
                  <a:pt x="50625" y="1351543"/>
                </a:lnTo>
                <a:lnTo>
                  <a:pt x="65628" y="1394070"/>
                </a:lnTo>
                <a:lnTo>
                  <a:pt x="82436" y="1435731"/>
                </a:lnTo>
                <a:lnTo>
                  <a:pt x="101002" y="1476482"/>
                </a:lnTo>
                <a:lnTo>
                  <a:pt x="121279" y="1516277"/>
                </a:lnTo>
                <a:lnTo>
                  <a:pt x="143221" y="1555069"/>
                </a:lnTo>
                <a:lnTo>
                  <a:pt x="166782" y="1592814"/>
                </a:lnTo>
                <a:lnTo>
                  <a:pt x="191915" y="1629466"/>
                </a:lnTo>
                <a:lnTo>
                  <a:pt x="218575" y="1664979"/>
                </a:lnTo>
                <a:lnTo>
                  <a:pt x="246715" y="1699308"/>
                </a:lnTo>
                <a:lnTo>
                  <a:pt x="276288" y="1732406"/>
                </a:lnTo>
                <a:lnTo>
                  <a:pt x="307249" y="1764230"/>
                </a:lnTo>
                <a:lnTo>
                  <a:pt x="339551" y="1794731"/>
                </a:lnTo>
                <a:lnTo>
                  <a:pt x="373148" y="1823866"/>
                </a:lnTo>
                <a:lnTo>
                  <a:pt x="407993" y="1851589"/>
                </a:lnTo>
                <a:lnTo>
                  <a:pt x="444041" y="1877853"/>
                </a:lnTo>
                <a:lnTo>
                  <a:pt x="481244" y="1902614"/>
                </a:lnTo>
                <a:lnTo>
                  <a:pt x="519557" y="1925826"/>
                </a:lnTo>
                <a:lnTo>
                  <a:pt x="558934" y="1947443"/>
                </a:lnTo>
                <a:lnTo>
                  <a:pt x="599328" y="1967419"/>
                </a:lnTo>
                <a:lnTo>
                  <a:pt x="640692" y="1985710"/>
                </a:lnTo>
                <a:lnTo>
                  <a:pt x="682981" y="2002268"/>
                </a:lnTo>
                <a:lnTo>
                  <a:pt x="726148" y="2017050"/>
                </a:lnTo>
                <a:lnTo>
                  <a:pt x="770147" y="2030008"/>
                </a:lnTo>
                <a:lnTo>
                  <a:pt x="814932" y="2041098"/>
                </a:lnTo>
                <a:lnTo>
                  <a:pt x="860456" y="2050274"/>
                </a:lnTo>
                <a:lnTo>
                  <a:pt x="906673" y="2057490"/>
                </a:lnTo>
                <a:lnTo>
                  <a:pt x="953537" y="2062701"/>
                </a:lnTo>
                <a:lnTo>
                  <a:pt x="1001001" y="2065861"/>
                </a:lnTo>
                <a:lnTo>
                  <a:pt x="1049020" y="2066925"/>
                </a:lnTo>
                <a:close/>
              </a:path>
            </a:pathLst>
          </a:custGeom>
          <a:ln w="106680">
            <a:solidFill>
              <a:srgbClr val="BA2029"/>
            </a:solidFill>
          </a:ln>
        </p:spPr>
        <p:txBody>
          <a:bodyPr wrap="square" lIns="0" tIns="0" rIns="0" bIns="0" rtlCol="0"/>
          <a:lstStyle/>
          <a:p>
            <a:pPr defTabSz="244029"/>
            <a:endParaRPr sz="1350">
              <a:solidFill>
                <a:prstClr val="black"/>
              </a:solidFill>
            </a:endParaRPr>
          </a:p>
        </p:txBody>
      </p:sp>
      <p:sp>
        <p:nvSpPr>
          <p:cNvPr id="7" name="object 7"/>
          <p:cNvSpPr/>
          <p:nvPr/>
        </p:nvSpPr>
        <p:spPr>
          <a:xfrm>
            <a:off x="4228680" y="4944403"/>
            <a:ext cx="681514" cy="332399"/>
          </a:xfrm>
          <a:custGeom>
            <a:avLst/>
            <a:gdLst/>
            <a:ahLst/>
            <a:cxnLst/>
            <a:rect l="l" t="t" r="r" b="b"/>
            <a:pathLst>
              <a:path w="1211579" h="656590">
                <a:moveTo>
                  <a:pt x="163644" y="323319"/>
                </a:moveTo>
                <a:lnTo>
                  <a:pt x="135826" y="363512"/>
                </a:lnTo>
                <a:lnTo>
                  <a:pt x="117830" y="453407"/>
                </a:lnTo>
                <a:lnTo>
                  <a:pt x="49709" y="454941"/>
                </a:lnTo>
                <a:lnTo>
                  <a:pt x="14728" y="465683"/>
                </a:lnTo>
                <a:lnTo>
                  <a:pt x="1841" y="494839"/>
                </a:lnTo>
                <a:lnTo>
                  <a:pt x="0" y="551616"/>
                </a:lnTo>
                <a:lnTo>
                  <a:pt x="15341" y="609400"/>
                </a:lnTo>
                <a:lnTo>
                  <a:pt x="49091" y="640797"/>
                </a:lnTo>
                <a:lnTo>
                  <a:pt x="82842" y="653784"/>
                </a:lnTo>
                <a:lnTo>
                  <a:pt x="98183" y="656340"/>
                </a:lnTo>
                <a:lnTo>
                  <a:pt x="1001547" y="656340"/>
                </a:lnTo>
                <a:lnTo>
                  <a:pt x="1068067" y="642627"/>
                </a:lnTo>
                <a:lnTo>
                  <a:pt x="1133561" y="601848"/>
                </a:lnTo>
                <a:lnTo>
                  <a:pt x="1161988" y="571477"/>
                </a:lnTo>
                <a:lnTo>
                  <a:pt x="1185434" y="534542"/>
                </a:lnTo>
                <a:lnTo>
                  <a:pt x="1202325" y="491110"/>
                </a:lnTo>
                <a:lnTo>
                  <a:pt x="1211088" y="441249"/>
                </a:lnTo>
                <a:lnTo>
                  <a:pt x="1210146" y="385026"/>
                </a:lnTo>
                <a:lnTo>
                  <a:pt x="1204321" y="355223"/>
                </a:lnTo>
                <a:lnTo>
                  <a:pt x="327291" y="355223"/>
                </a:lnTo>
                <a:lnTo>
                  <a:pt x="220920" y="323625"/>
                </a:lnTo>
                <a:lnTo>
                  <a:pt x="163644" y="323319"/>
                </a:lnTo>
                <a:close/>
              </a:path>
              <a:path w="1211579" h="656590">
                <a:moveTo>
                  <a:pt x="630464" y="0"/>
                </a:moveTo>
                <a:lnTo>
                  <a:pt x="477862" y="41013"/>
                </a:lnTo>
                <a:lnTo>
                  <a:pt x="368948" y="115724"/>
                </a:lnTo>
                <a:lnTo>
                  <a:pt x="326677" y="220887"/>
                </a:lnTo>
                <a:lnTo>
                  <a:pt x="322355" y="314666"/>
                </a:lnTo>
                <a:lnTo>
                  <a:pt x="327291" y="355223"/>
                </a:lnTo>
                <a:lnTo>
                  <a:pt x="1204321" y="355223"/>
                </a:lnTo>
                <a:lnTo>
                  <a:pt x="1197927" y="322508"/>
                </a:lnTo>
                <a:lnTo>
                  <a:pt x="1180382" y="281874"/>
                </a:lnTo>
                <a:lnTo>
                  <a:pt x="1153954" y="249001"/>
                </a:lnTo>
                <a:lnTo>
                  <a:pt x="1147325" y="243959"/>
                </a:lnTo>
                <a:lnTo>
                  <a:pt x="818260" y="243959"/>
                </a:lnTo>
                <a:lnTo>
                  <a:pt x="768751" y="82446"/>
                </a:lnTo>
                <a:lnTo>
                  <a:pt x="716789" y="7469"/>
                </a:lnTo>
                <a:lnTo>
                  <a:pt x="630464" y="0"/>
                </a:lnTo>
                <a:close/>
              </a:path>
              <a:path w="1211579" h="656590">
                <a:moveTo>
                  <a:pt x="996006" y="188036"/>
                </a:moveTo>
                <a:lnTo>
                  <a:pt x="952608" y="188656"/>
                </a:lnTo>
                <a:lnTo>
                  <a:pt x="911304" y="194912"/>
                </a:lnTo>
                <a:lnTo>
                  <a:pt x="873926" y="206451"/>
                </a:lnTo>
                <a:lnTo>
                  <a:pt x="818260" y="243959"/>
                </a:lnTo>
                <a:lnTo>
                  <a:pt x="1147325" y="243959"/>
                </a:lnTo>
                <a:lnTo>
                  <a:pt x="1120473" y="223535"/>
                </a:lnTo>
                <a:lnTo>
                  <a:pt x="1081768" y="205121"/>
                </a:lnTo>
                <a:lnTo>
                  <a:pt x="1039669" y="193406"/>
                </a:lnTo>
                <a:lnTo>
                  <a:pt x="996006" y="188036"/>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8" name="object 8"/>
          <p:cNvSpPr/>
          <p:nvPr/>
        </p:nvSpPr>
        <p:spPr>
          <a:xfrm>
            <a:off x="4228680" y="4944403"/>
            <a:ext cx="681514" cy="332399"/>
          </a:xfrm>
          <a:custGeom>
            <a:avLst/>
            <a:gdLst/>
            <a:ahLst/>
            <a:cxnLst/>
            <a:rect l="l" t="t" r="r" b="b"/>
            <a:pathLst>
              <a:path w="1211579" h="656590">
                <a:moveTo>
                  <a:pt x="98183" y="656340"/>
                </a:moveTo>
                <a:lnTo>
                  <a:pt x="1001547" y="656340"/>
                </a:lnTo>
                <a:lnTo>
                  <a:pt x="1034148" y="652901"/>
                </a:lnTo>
                <a:lnTo>
                  <a:pt x="1101730" y="625587"/>
                </a:lnTo>
                <a:lnTo>
                  <a:pt x="1133561" y="601848"/>
                </a:lnTo>
                <a:lnTo>
                  <a:pt x="1161988" y="571477"/>
                </a:lnTo>
                <a:lnTo>
                  <a:pt x="1185434" y="534542"/>
                </a:lnTo>
                <a:lnTo>
                  <a:pt x="1202325" y="491110"/>
                </a:lnTo>
                <a:lnTo>
                  <a:pt x="1211088" y="441249"/>
                </a:lnTo>
                <a:lnTo>
                  <a:pt x="1210146" y="385026"/>
                </a:lnTo>
                <a:lnTo>
                  <a:pt x="1197927" y="322508"/>
                </a:lnTo>
                <a:lnTo>
                  <a:pt x="1180382" y="281874"/>
                </a:lnTo>
                <a:lnTo>
                  <a:pt x="1153954" y="249001"/>
                </a:lnTo>
                <a:lnTo>
                  <a:pt x="1120473" y="223535"/>
                </a:lnTo>
                <a:lnTo>
                  <a:pt x="1081768" y="205121"/>
                </a:lnTo>
                <a:lnTo>
                  <a:pt x="1039669" y="193406"/>
                </a:lnTo>
                <a:lnTo>
                  <a:pt x="996006" y="188036"/>
                </a:lnTo>
                <a:lnTo>
                  <a:pt x="952608" y="188656"/>
                </a:lnTo>
                <a:lnTo>
                  <a:pt x="911304" y="194912"/>
                </a:lnTo>
                <a:lnTo>
                  <a:pt x="873926" y="206451"/>
                </a:lnTo>
                <a:lnTo>
                  <a:pt x="842301" y="222918"/>
                </a:lnTo>
                <a:lnTo>
                  <a:pt x="818260" y="243959"/>
                </a:lnTo>
                <a:lnTo>
                  <a:pt x="768751" y="82446"/>
                </a:lnTo>
                <a:lnTo>
                  <a:pt x="716789" y="7469"/>
                </a:lnTo>
                <a:lnTo>
                  <a:pt x="630464" y="0"/>
                </a:lnTo>
                <a:lnTo>
                  <a:pt x="477862" y="41013"/>
                </a:lnTo>
                <a:lnTo>
                  <a:pt x="368948" y="115724"/>
                </a:lnTo>
                <a:lnTo>
                  <a:pt x="326677" y="220887"/>
                </a:lnTo>
                <a:lnTo>
                  <a:pt x="322355" y="314666"/>
                </a:lnTo>
                <a:lnTo>
                  <a:pt x="327291" y="355223"/>
                </a:lnTo>
                <a:lnTo>
                  <a:pt x="220920" y="323625"/>
                </a:lnTo>
                <a:lnTo>
                  <a:pt x="163644" y="323319"/>
                </a:lnTo>
                <a:lnTo>
                  <a:pt x="135826" y="363512"/>
                </a:lnTo>
                <a:lnTo>
                  <a:pt x="117830" y="453407"/>
                </a:lnTo>
                <a:lnTo>
                  <a:pt x="49709" y="454941"/>
                </a:lnTo>
                <a:lnTo>
                  <a:pt x="14728" y="465683"/>
                </a:lnTo>
                <a:lnTo>
                  <a:pt x="1841" y="494839"/>
                </a:lnTo>
                <a:lnTo>
                  <a:pt x="0" y="551616"/>
                </a:lnTo>
                <a:lnTo>
                  <a:pt x="15341" y="609400"/>
                </a:lnTo>
                <a:lnTo>
                  <a:pt x="49091" y="640797"/>
                </a:lnTo>
                <a:lnTo>
                  <a:pt x="82842" y="653784"/>
                </a:lnTo>
                <a:lnTo>
                  <a:pt x="98183" y="656340"/>
                </a:lnTo>
              </a:path>
            </a:pathLst>
          </a:custGeom>
          <a:ln w="78740">
            <a:solidFill>
              <a:srgbClr val="FFFFFF"/>
            </a:solidFill>
          </a:ln>
        </p:spPr>
        <p:txBody>
          <a:bodyPr wrap="square" lIns="0" tIns="0" rIns="0" bIns="0" rtlCol="0"/>
          <a:lstStyle/>
          <a:p>
            <a:pPr defTabSz="244029"/>
            <a:endParaRPr sz="1350">
              <a:solidFill>
                <a:prstClr val="black"/>
              </a:solidFill>
            </a:endParaRPr>
          </a:p>
        </p:txBody>
      </p:sp>
      <p:sp>
        <p:nvSpPr>
          <p:cNvPr id="9" name="object 9"/>
          <p:cNvSpPr/>
          <p:nvPr/>
        </p:nvSpPr>
        <p:spPr>
          <a:xfrm>
            <a:off x="4228680" y="4944403"/>
            <a:ext cx="681514" cy="332399"/>
          </a:xfrm>
          <a:custGeom>
            <a:avLst/>
            <a:gdLst/>
            <a:ahLst/>
            <a:cxnLst/>
            <a:rect l="l" t="t" r="r" b="b"/>
            <a:pathLst>
              <a:path w="1211579" h="656590">
                <a:moveTo>
                  <a:pt x="163644" y="323319"/>
                </a:moveTo>
                <a:lnTo>
                  <a:pt x="135826" y="363512"/>
                </a:lnTo>
                <a:lnTo>
                  <a:pt x="117830" y="453407"/>
                </a:lnTo>
                <a:lnTo>
                  <a:pt x="49709" y="454941"/>
                </a:lnTo>
                <a:lnTo>
                  <a:pt x="14728" y="465683"/>
                </a:lnTo>
                <a:lnTo>
                  <a:pt x="1841" y="494839"/>
                </a:lnTo>
                <a:lnTo>
                  <a:pt x="0" y="551616"/>
                </a:lnTo>
                <a:lnTo>
                  <a:pt x="15341" y="609400"/>
                </a:lnTo>
                <a:lnTo>
                  <a:pt x="49091" y="640797"/>
                </a:lnTo>
                <a:lnTo>
                  <a:pt x="82842" y="653784"/>
                </a:lnTo>
                <a:lnTo>
                  <a:pt x="98183" y="656340"/>
                </a:lnTo>
                <a:lnTo>
                  <a:pt x="1001547" y="656340"/>
                </a:lnTo>
                <a:lnTo>
                  <a:pt x="1068067" y="642627"/>
                </a:lnTo>
                <a:lnTo>
                  <a:pt x="1133561" y="601848"/>
                </a:lnTo>
                <a:lnTo>
                  <a:pt x="1161988" y="571477"/>
                </a:lnTo>
                <a:lnTo>
                  <a:pt x="1185434" y="534542"/>
                </a:lnTo>
                <a:lnTo>
                  <a:pt x="1202325" y="491110"/>
                </a:lnTo>
                <a:lnTo>
                  <a:pt x="1211088" y="441249"/>
                </a:lnTo>
                <a:lnTo>
                  <a:pt x="1210146" y="385026"/>
                </a:lnTo>
                <a:lnTo>
                  <a:pt x="1204321" y="355223"/>
                </a:lnTo>
                <a:lnTo>
                  <a:pt x="327291" y="355223"/>
                </a:lnTo>
                <a:lnTo>
                  <a:pt x="220920" y="323625"/>
                </a:lnTo>
                <a:lnTo>
                  <a:pt x="163644" y="323319"/>
                </a:lnTo>
                <a:close/>
              </a:path>
              <a:path w="1211579" h="656590">
                <a:moveTo>
                  <a:pt x="630464" y="0"/>
                </a:moveTo>
                <a:lnTo>
                  <a:pt x="477862" y="41013"/>
                </a:lnTo>
                <a:lnTo>
                  <a:pt x="368948" y="115724"/>
                </a:lnTo>
                <a:lnTo>
                  <a:pt x="326677" y="220887"/>
                </a:lnTo>
                <a:lnTo>
                  <a:pt x="322355" y="314666"/>
                </a:lnTo>
                <a:lnTo>
                  <a:pt x="327291" y="355223"/>
                </a:lnTo>
                <a:lnTo>
                  <a:pt x="1204321" y="355223"/>
                </a:lnTo>
                <a:lnTo>
                  <a:pt x="1197927" y="322508"/>
                </a:lnTo>
                <a:lnTo>
                  <a:pt x="1180382" y="281874"/>
                </a:lnTo>
                <a:lnTo>
                  <a:pt x="1153954" y="249001"/>
                </a:lnTo>
                <a:lnTo>
                  <a:pt x="1147325" y="243959"/>
                </a:lnTo>
                <a:lnTo>
                  <a:pt x="818260" y="243959"/>
                </a:lnTo>
                <a:lnTo>
                  <a:pt x="768751" y="82446"/>
                </a:lnTo>
                <a:lnTo>
                  <a:pt x="716789" y="7469"/>
                </a:lnTo>
                <a:lnTo>
                  <a:pt x="630464" y="0"/>
                </a:lnTo>
                <a:close/>
              </a:path>
              <a:path w="1211579" h="656590">
                <a:moveTo>
                  <a:pt x="996006" y="188036"/>
                </a:moveTo>
                <a:lnTo>
                  <a:pt x="952608" y="188656"/>
                </a:lnTo>
                <a:lnTo>
                  <a:pt x="911304" y="194912"/>
                </a:lnTo>
                <a:lnTo>
                  <a:pt x="873926" y="206451"/>
                </a:lnTo>
                <a:lnTo>
                  <a:pt x="818260" y="243959"/>
                </a:lnTo>
                <a:lnTo>
                  <a:pt x="1147325" y="243959"/>
                </a:lnTo>
                <a:lnTo>
                  <a:pt x="1120473" y="223535"/>
                </a:lnTo>
                <a:lnTo>
                  <a:pt x="1081768" y="205121"/>
                </a:lnTo>
                <a:lnTo>
                  <a:pt x="1039669" y="193406"/>
                </a:lnTo>
                <a:lnTo>
                  <a:pt x="996006" y="188036"/>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0" name="object 10"/>
          <p:cNvSpPr/>
          <p:nvPr/>
        </p:nvSpPr>
        <p:spPr>
          <a:xfrm>
            <a:off x="4405495" y="5279998"/>
            <a:ext cx="250388" cy="208955"/>
          </a:xfrm>
          <a:custGeom>
            <a:avLst/>
            <a:gdLst/>
            <a:ahLst/>
            <a:cxnLst/>
            <a:rect l="l" t="t" r="r" b="b"/>
            <a:pathLst>
              <a:path w="445134" h="412750">
                <a:moveTo>
                  <a:pt x="379666" y="0"/>
                </a:moveTo>
                <a:lnTo>
                  <a:pt x="157111" y="26174"/>
                </a:lnTo>
                <a:lnTo>
                  <a:pt x="91643" y="150545"/>
                </a:lnTo>
                <a:lnTo>
                  <a:pt x="183286" y="150545"/>
                </a:lnTo>
                <a:lnTo>
                  <a:pt x="0" y="412394"/>
                </a:lnTo>
                <a:lnTo>
                  <a:pt x="445122" y="98183"/>
                </a:lnTo>
                <a:lnTo>
                  <a:pt x="327304" y="91630"/>
                </a:lnTo>
                <a:lnTo>
                  <a:pt x="379666" y="0"/>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1" name="object 11"/>
          <p:cNvSpPr/>
          <p:nvPr/>
        </p:nvSpPr>
        <p:spPr>
          <a:xfrm>
            <a:off x="4072033" y="4745425"/>
            <a:ext cx="1003340" cy="889504"/>
          </a:xfrm>
          <a:custGeom>
            <a:avLst/>
            <a:gdLst/>
            <a:ahLst/>
            <a:cxnLst/>
            <a:rect l="l" t="t" r="r" b="b"/>
            <a:pathLst>
              <a:path w="1783715" h="1757045">
                <a:moveTo>
                  <a:pt x="891667"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4"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7"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7" y="1756879"/>
                </a:lnTo>
                <a:close/>
              </a:path>
            </a:pathLst>
          </a:custGeom>
          <a:ln w="90678">
            <a:solidFill>
              <a:srgbClr val="BA2029"/>
            </a:solidFill>
          </a:ln>
        </p:spPr>
        <p:txBody>
          <a:bodyPr wrap="square" lIns="0" tIns="0" rIns="0" bIns="0" rtlCol="0"/>
          <a:lstStyle/>
          <a:p>
            <a:pPr defTabSz="244029"/>
            <a:endParaRPr sz="1350">
              <a:solidFill>
                <a:prstClr val="black"/>
              </a:solidFill>
            </a:endParaRPr>
          </a:p>
        </p:txBody>
      </p:sp>
      <p:sp>
        <p:nvSpPr>
          <p:cNvPr id="12" name="object 12"/>
          <p:cNvSpPr/>
          <p:nvPr/>
        </p:nvSpPr>
        <p:spPr>
          <a:xfrm>
            <a:off x="4256212" y="2203225"/>
            <a:ext cx="601148" cy="454235"/>
          </a:xfrm>
          <a:custGeom>
            <a:avLst/>
            <a:gdLst/>
            <a:ahLst/>
            <a:cxnLst/>
            <a:rect l="l" t="t" r="r" b="b"/>
            <a:pathLst>
              <a:path w="1068704" h="897254">
                <a:moveTo>
                  <a:pt x="917181" y="403313"/>
                </a:moveTo>
                <a:lnTo>
                  <a:pt x="151371" y="403313"/>
                </a:lnTo>
                <a:lnTo>
                  <a:pt x="151371" y="897254"/>
                </a:lnTo>
                <a:lnTo>
                  <a:pt x="917181" y="897254"/>
                </a:lnTo>
                <a:lnTo>
                  <a:pt x="917181" y="403313"/>
                </a:lnTo>
                <a:close/>
              </a:path>
              <a:path w="1068704" h="897254">
                <a:moveTo>
                  <a:pt x="327634" y="11429"/>
                </a:moveTo>
                <a:lnTo>
                  <a:pt x="241909" y="11429"/>
                </a:lnTo>
                <a:lnTo>
                  <a:pt x="241909" y="220700"/>
                </a:lnTo>
                <a:lnTo>
                  <a:pt x="0" y="403313"/>
                </a:lnTo>
                <a:lnTo>
                  <a:pt x="1068539" y="403313"/>
                </a:lnTo>
                <a:lnTo>
                  <a:pt x="740894" y="155981"/>
                </a:lnTo>
                <a:lnTo>
                  <a:pt x="327634" y="155981"/>
                </a:lnTo>
                <a:lnTo>
                  <a:pt x="327634" y="11429"/>
                </a:lnTo>
                <a:close/>
              </a:path>
              <a:path w="1068704" h="897254">
                <a:moveTo>
                  <a:pt x="534263" y="0"/>
                </a:moveTo>
                <a:lnTo>
                  <a:pt x="327634" y="155981"/>
                </a:lnTo>
                <a:lnTo>
                  <a:pt x="740894" y="155981"/>
                </a:lnTo>
                <a:lnTo>
                  <a:pt x="534263" y="0"/>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13" name="object 13"/>
          <p:cNvSpPr/>
          <p:nvPr/>
        </p:nvSpPr>
        <p:spPr>
          <a:xfrm>
            <a:off x="4256212" y="2203225"/>
            <a:ext cx="601148" cy="454235"/>
          </a:xfrm>
          <a:custGeom>
            <a:avLst/>
            <a:gdLst/>
            <a:ahLst/>
            <a:cxnLst/>
            <a:rect l="l" t="t" r="r" b="b"/>
            <a:pathLst>
              <a:path w="1068704" h="897254">
                <a:moveTo>
                  <a:pt x="1068539" y="403313"/>
                </a:moveTo>
                <a:lnTo>
                  <a:pt x="534263" y="0"/>
                </a:lnTo>
                <a:lnTo>
                  <a:pt x="327634" y="155981"/>
                </a:lnTo>
                <a:lnTo>
                  <a:pt x="327634" y="11429"/>
                </a:lnTo>
                <a:lnTo>
                  <a:pt x="241909" y="11429"/>
                </a:lnTo>
                <a:lnTo>
                  <a:pt x="241909" y="220700"/>
                </a:lnTo>
                <a:lnTo>
                  <a:pt x="0" y="403313"/>
                </a:lnTo>
                <a:lnTo>
                  <a:pt x="151371" y="403313"/>
                </a:lnTo>
                <a:lnTo>
                  <a:pt x="151371" y="897254"/>
                </a:lnTo>
                <a:lnTo>
                  <a:pt x="917181" y="897254"/>
                </a:lnTo>
                <a:lnTo>
                  <a:pt x="917181" y="403313"/>
                </a:lnTo>
                <a:lnTo>
                  <a:pt x="1068539" y="403313"/>
                </a:lnTo>
              </a:path>
            </a:pathLst>
          </a:custGeom>
          <a:ln w="51435">
            <a:solidFill>
              <a:srgbClr val="FFFFFF"/>
            </a:solidFill>
          </a:ln>
        </p:spPr>
        <p:txBody>
          <a:bodyPr wrap="square" lIns="0" tIns="0" rIns="0" bIns="0" rtlCol="0"/>
          <a:lstStyle/>
          <a:p>
            <a:pPr defTabSz="244029"/>
            <a:endParaRPr sz="1350">
              <a:solidFill>
                <a:prstClr val="black"/>
              </a:solidFill>
            </a:endParaRPr>
          </a:p>
        </p:txBody>
      </p:sp>
      <p:sp>
        <p:nvSpPr>
          <p:cNvPr id="14" name="object 14"/>
          <p:cNvSpPr/>
          <p:nvPr/>
        </p:nvSpPr>
        <p:spPr>
          <a:xfrm>
            <a:off x="4256212" y="2203225"/>
            <a:ext cx="601148" cy="454235"/>
          </a:xfrm>
          <a:custGeom>
            <a:avLst/>
            <a:gdLst/>
            <a:ahLst/>
            <a:cxnLst/>
            <a:rect l="l" t="t" r="r" b="b"/>
            <a:pathLst>
              <a:path w="1068704" h="897254">
                <a:moveTo>
                  <a:pt x="917181" y="403313"/>
                </a:moveTo>
                <a:lnTo>
                  <a:pt x="151371" y="403313"/>
                </a:lnTo>
                <a:lnTo>
                  <a:pt x="151371" y="897254"/>
                </a:lnTo>
                <a:lnTo>
                  <a:pt x="917181" y="897254"/>
                </a:lnTo>
                <a:lnTo>
                  <a:pt x="917181" y="403313"/>
                </a:lnTo>
                <a:close/>
              </a:path>
              <a:path w="1068704" h="897254">
                <a:moveTo>
                  <a:pt x="327634" y="11429"/>
                </a:moveTo>
                <a:lnTo>
                  <a:pt x="241909" y="11429"/>
                </a:lnTo>
                <a:lnTo>
                  <a:pt x="241909" y="220700"/>
                </a:lnTo>
                <a:lnTo>
                  <a:pt x="0" y="403313"/>
                </a:lnTo>
                <a:lnTo>
                  <a:pt x="1068539" y="403313"/>
                </a:lnTo>
                <a:lnTo>
                  <a:pt x="740894" y="155981"/>
                </a:lnTo>
                <a:lnTo>
                  <a:pt x="327634" y="155981"/>
                </a:lnTo>
                <a:lnTo>
                  <a:pt x="327634" y="11429"/>
                </a:lnTo>
                <a:close/>
              </a:path>
              <a:path w="1068704" h="897254">
                <a:moveTo>
                  <a:pt x="534263" y="0"/>
                </a:moveTo>
                <a:lnTo>
                  <a:pt x="327634" y="155981"/>
                </a:lnTo>
                <a:lnTo>
                  <a:pt x="740894" y="155981"/>
                </a:lnTo>
                <a:lnTo>
                  <a:pt x="534263"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5" name="object 15"/>
          <p:cNvSpPr/>
          <p:nvPr/>
        </p:nvSpPr>
        <p:spPr>
          <a:xfrm>
            <a:off x="4072033" y="2011260"/>
            <a:ext cx="1003340" cy="889504"/>
          </a:xfrm>
          <a:custGeom>
            <a:avLst/>
            <a:gdLst/>
            <a:ahLst/>
            <a:cxnLst/>
            <a:rect l="l" t="t" r="r" b="b"/>
            <a:pathLst>
              <a:path w="1783715" h="1757045">
                <a:moveTo>
                  <a:pt x="891667"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4"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7"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7" y="1756879"/>
                </a:lnTo>
                <a:close/>
              </a:path>
            </a:pathLst>
          </a:custGeom>
          <a:ln w="90678">
            <a:solidFill>
              <a:srgbClr val="BA2029"/>
            </a:solidFill>
          </a:ln>
        </p:spPr>
        <p:txBody>
          <a:bodyPr wrap="square" lIns="0" tIns="0" rIns="0" bIns="0" rtlCol="0"/>
          <a:lstStyle/>
          <a:p>
            <a:pPr defTabSz="244029"/>
            <a:endParaRPr sz="1350">
              <a:solidFill>
                <a:prstClr val="black"/>
              </a:solidFill>
            </a:endParaRPr>
          </a:p>
        </p:txBody>
      </p:sp>
      <p:sp>
        <p:nvSpPr>
          <p:cNvPr id="16" name="object 16"/>
          <p:cNvSpPr/>
          <p:nvPr/>
        </p:nvSpPr>
        <p:spPr>
          <a:xfrm>
            <a:off x="2644419" y="3350715"/>
            <a:ext cx="573286" cy="54329"/>
          </a:xfrm>
          <a:custGeom>
            <a:avLst/>
            <a:gdLst/>
            <a:ahLst/>
            <a:cxnLst/>
            <a:rect l="l" t="t" r="r" b="b"/>
            <a:pathLst>
              <a:path w="1019175" h="107314">
                <a:moveTo>
                  <a:pt x="1018895" y="106883"/>
                </a:moveTo>
                <a:lnTo>
                  <a:pt x="0" y="106883"/>
                </a:lnTo>
                <a:lnTo>
                  <a:pt x="0" y="0"/>
                </a:lnTo>
                <a:lnTo>
                  <a:pt x="1018895" y="0"/>
                </a:lnTo>
                <a:lnTo>
                  <a:pt x="1018895" y="106883"/>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17" name="object 17"/>
          <p:cNvSpPr/>
          <p:nvPr/>
        </p:nvSpPr>
        <p:spPr>
          <a:xfrm>
            <a:off x="2838021" y="2854008"/>
            <a:ext cx="144304" cy="52720"/>
          </a:xfrm>
          <a:custGeom>
            <a:avLst/>
            <a:gdLst/>
            <a:ahLst/>
            <a:cxnLst/>
            <a:rect l="l" t="t" r="r" b="b"/>
            <a:pathLst>
              <a:path w="256539" h="104139">
                <a:moveTo>
                  <a:pt x="256324" y="0"/>
                </a:moveTo>
                <a:lnTo>
                  <a:pt x="58572" y="0"/>
                </a:lnTo>
                <a:lnTo>
                  <a:pt x="0" y="103733"/>
                </a:lnTo>
                <a:lnTo>
                  <a:pt x="197751" y="103733"/>
                </a:lnTo>
                <a:lnTo>
                  <a:pt x="256324" y="0"/>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18" name="object 18"/>
          <p:cNvSpPr/>
          <p:nvPr/>
        </p:nvSpPr>
        <p:spPr>
          <a:xfrm>
            <a:off x="2838021" y="2854008"/>
            <a:ext cx="144304" cy="52720"/>
          </a:xfrm>
          <a:custGeom>
            <a:avLst/>
            <a:gdLst/>
            <a:ahLst/>
            <a:cxnLst/>
            <a:rect l="l" t="t" r="r" b="b"/>
            <a:pathLst>
              <a:path w="256539" h="104139">
                <a:moveTo>
                  <a:pt x="0" y="103733"/>
                </a:moveTo>
                <a:lnTo>
                  <a:pt x="197751" y="103733"/>
                </a:lnTo>
                <a:lnTo>
                  <a:pt x="256324" y="0"/>
                </a:lnTo>
                <a:lnTo>
                  <a:pt x="58572" y="0"/>
                </a:lnTo>
                <a:lnTo>
                  <a:pt x="0" y="103733"/>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19" name="object 19"/>
          <p:cNvSpPr/>
          <p:nvPr/>
        </p:nvSpPr>
        <p:spPr>
          <a:xfrm>
            <a:off x="2838142" y="2906272"/>
            <a:ext cx="111443" cy="497634"/>
          </a:xfrm>
          <a:custGeom>
            <a:avLst/>
            <a:gdLst/>
            <a:ahLst/>
            <a:cxnLst/>
            <a:rect l="l" t="t" r="r" b="b"/>
            <a:pathLst>
              <a:path w="198120" h="982979">
                <a:moveTo>
                  <a:pt x="0" y="982662"/>
                </a:moveTo>
                <a:lnTo>
                  <a:pt x="197751" y="982662"/>
                </a:lnTo>
                <a:lnTo>
                  <a:pt x="197751" y="0"/>
                </a:lnTo>
                <a:lnTo>
                  <a:pt x="0" y="0"/>
                </a:lnTo>
                <a:lnTo>
                  <a:pt x="0" y="982662"/>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20" name="object 20"/>
          <p:cNvSpPr/>
          <p:nvPr/>
        </p:nvSpPr>
        <p:spPr>
          <a:xfrm>
            <a:off x="2838142" y="2906273"/>
            <a:ext cx="111443" cy="497634"/>
          </a:xfrm>
          <a:custGeom>
            <a:avLst/>
            <a:gdLst/>
            <a:ahLst/>
            <a:cxnLst/>
            <a:rect l="l" t="t" r="r" b="b"/>
            <a:pathLst>
              <a:path w="198120" h="982979">
                <a:moveTo>
                  <a:pt x="197751" y="0"/>
                </a:moveTo>
                <a:lnTo>
                  <a:pt x="0" y="0"/>
                </a:lnTo>
                <a:lnTo>
                  <a:pt x="0" y="982662"/>
                </a:lnTo>
                <a:lnTo>
                  <a:pt x="197751" y="0"/>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21" name="object 21"/>
          <p:cNvSpPr/>
          <p:nvPr/>
        </p:nvSpPr>
        <p:spPr>
          <a:xfrm>
            <a:off x="2838142" y="2906273"/>
            <a:ext cx="111443" cy="497634"/>
          </a:xfrm>
          <a:custGeom>
            <a:avLst/>
            <a:gdLst/>
            <a:ahLst/>
            <a:cxnLst/>
            <a:rect l="l" t="t" r="r" b="b"/>
            <a:pathLst>
              <a:path w="198120" h="982979">
                <a:moveTo>
                  <a:pt x="0" y="982662"/>
                </a:moveTo>
                <a:lnTo>
                  <a:pt x="197751" y="0"/>
                </a:lnTo>
                <a:lnTo>
                  <a:pt x="0" y="0"/>
                </a:lnTo>
                <a:lnTo>
                  <a:pt x="0" y="982662"/>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22" name="object 22"/>
          <p:cNvSpPr/>
          <p:nvPr/>
        </p:nvSpPr>
        <p:spPr>
          <a:xfrm>
            <a:off x="2949303" y="2854010"/>
            <a:ext cx="65365" cy="550033"/>
          </a:xfrm>
          <a:custGeom>
            <a:avLst/>
            <a:gdLst/>
            <a:ahLst/>
            <a:cxnLst/>
            <a:rect l="l" t="t" r="r" b="b"/>
            <a:pathLst>
              <a:path w="116204" h="1086485">
                <a:moveTo>
                  <a:pt x="58572" y="0"/>
                </a:moveTo>
                <a:lnTo>
                  <a:pt x="0" y="103733"/>
                </a:lnTo>
                <a:lnTo>
                  <a:pt x="0" y="1086396"/>
                </a:lnTo>
                <a:lnTo>
                  <a:pt x="115760" y="1086396"/>
                </a:lnTo>
                <a:lnTo>
                  <a:pt x="115760" y="103733"/>
                </a:lnTo>
                <a:lnTo>
                  <a:pt x="58572" y="0"/>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23" name="object 23"/>
          <p:cNvSpPr/>
          <p:nvPr/>
        </p:nvSpPr>
        <p:spPr>
          <a:xfrm>
            <a:off x="2949303" y="2854010"/>
            <a:ext cx="65365" cy="550033"/>
          </a:xfrm>
          <a:custGeom>
            <a:avLst/>
            <a:gdLst/>
            <a:ahLst/>
            <a:cxnLst/>
            <a:rect l="l" t="t" r="r" b="b"/>
            <a:pathLst>
              <a:path w="116204" h="1086485">
                <a:moveTo>
                  <a:pt x="0" y="103733"/>
                </a:moveTo>
                <a:lnTo>
                  <a:pt x="0" y="1086396"/>
                </a:lnTo>
                <a:lnTo>
                  <a:pt x="115760" y="1086396"/>
                </a:lnTo>
                <a:lnTo>
                  <a:pt x="115760" y="103733"/>
                </a:lnTo>
                <a:lnTo>
                  <a:pt x="58572" y="0"/>
                </a:lnTo>
                <a:lnTo>
                  <a:pt x="0" y="103733"/>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24" name="object 24"/>
          <p:cNvSpPr/>
          <p:nvPr/>
        </p:nvSpPr>
        <p:spPr>
          <a:xfrm>
            <a:off x="3144811" y="2824533"/>
            <a:ext cx="56078" cy="409230"/>
          </a:xfrm>
          <a:custGeom>
            <a:avLst/>
            <a:gdLst/>
            <a:ahLst/>
            <a:cxnLst/>
            <a:rect l="l" t="t" r="r" b="b"/>
            <a:pathLst>
              <a:path w="99695" h="808354">
                <a:moveTo>
                  <a:pt x="0" y="808278"/>
                </a:moveTo>
                <a:lnTo>
                  <a:pt x="99593" y="808278"/>
                </a:lnTo>
                <a:lnTo>
                  <a:pt x="99593" y="0"/>
                </a:lnTo>
                <a:lnTo>
                  <a:pt x="0" y="0"/>
                </a:lnTo>
                <a:lnTo>
                  <a:pt x="0" y="808278"/>
                </a:lnTo>
              </a:path>
            </a:pathLst>
          </a:custGeom>
          <a:solidFill>
            <a:srgbClr val="AB0F24"/>
          </a:solidFill>
          <a:ln w="27432">
            <a:solidFill>
              <a:srgbClr val="FFFFFF"/>
            </a:solidFill>
          </a:ln>
        </p:spPr>
        <p:txBody>
          <a:bodyPr wrap="square" lIns="0" tIns="0" rIns="0" bIns="0" rtlCol="0"/>
          <a:lstStyle/>
          <a:p>
            <a:pPr defTabSz="244029"/>
            <a:endParaRPr sz="1350">
              <a:solidFill>
                <a:prstClr val="black"/>
              </a:solidFill>
            </a:endParaRPr>
          </a:p>
        </p:txBody>
      </p:sp>
      <p:sp>
        <p:nvSpPr>
          <p:cNvPr id="25" name="object 25"/>
          <p:cNvSpPr/>
          <p:nvPr/>
        </p:nvSpPr>
        <p:spPr>
          <a:xfrm>
            <a:off x="3056515" y="2824533"/>
            <a:ext cx="88583" cy="409230"/>
          </a:xfrm>
          <a:custGeom>
            <a:avLst/>
            <a:gdLst/>
            <a:ahLst/>
            <a:cxnLst/>
            <a:rect l="l" t="t" r="r" b="b"/>
            <a:pathLst>
              <a:path w="157479" h="808354">
                <a:moveTo>
                  <a:pt x="0" y="808278"/>
                </a:moveTo>
                <a:lnTo>
                  <a:pt x="156984" y="808278"/>
                </a:lnTo>
                <a:lnTo>
                  <a:pt x="156984" y="0"/>
                </a:lnTo>
                <a:lnTo>
                  <a:pt x="0" y="0"/>
                </a:lnTo>
                <a:lnTo>
                  <a:pt x="0" y="808278"/>
                </a:lnTo>
              </a:path>
            </a:pathLst>
          </a:custGeom>
          <a:ln w="27431">
            <a:solidFill>
              <a:srgbClr val="FFFFFF"/>
            </a:solidFill>
          </a:ln>
        </p:spPr>
        <p:txBody>
          <a:bodyPr wrap="square" lIns="0" tIns="0" rIns="0" bIns="0" rtlCol="0"/>
          <a:lstStyle/>
          <a:p>
            <a:pPr defTabSz="244029"/>
            <a:endParaRPr sz="1350">
              <a:solidFill>
                <a:prstClr val="black"/>
              </a:solidFill>
            </a:endParaRPr>
          </a:p>
        </p:txBody>
      </p:sp>
      <p:sp>
        <p:nvSpPr>
          <p:cNvPr id="26" name="object 26"/>
          <p:cNvSpPr/>
          <p:nvPr/>
        </p:nvSpPr>
        <p:spPr>
          <a:xfrm>
            <a:off x="3056429" y="2824531"/>
            <a:ext cx="85725" cy="409230"/>
          </a:xfrm>
          <a:custGeom>
            <a:avLst/>
            <a:gdLst/>
            <a:ahLst/>
            <a:cxnLst/>
            <a:rect l="l" t="t" r="r" b="b"/>
            <a:pathLst>
              <a:path w="152400" h="808354">
                <a:moveTo>
                  <a:pt x="151879" y="0"/>
                </a:moveTo>
                <a:lnTo>
                  <a:pt x="0" y="0"/>
                </a:lnTo>
                <a:lnTo>
                  <a:pt x="0" y="808278"/>
                </a:lnTo>
                <a:lnTo>
                  <a:pt x="151879" y="0"/>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27" name="object 27"/>
          <p:cNvSpPr/>
          <p:nvPr/>
        </p:nvSpPr>
        <p:spPr>
          <a:xfrm>
            <a:off x="3056429" y="2824531"/>
            <a:ext cx="85725" cy="409230"/>
          </a:xfrm>
          <a:custGeom>
            <a:avLst/>
            <a:gdLst/>
            <a:ahLst/>
            <a:cxnLst/>
            <a:rect l="l" t="t" r="r" b="b"/>
            <a:pathLst>
              <a:path w="152400" h="808354">
                <a:moveTo>
                  <a:pt x="0" y="0"/>
                </a:moveTo>
                <a:lnTo>
                  <a:pt x="0" y="808278"/>
                </a:lnTo>
                <a:lnTo>
                  <a:pt x="151879" y="0"/>
                </a:lnTo>
                <a:lnTo>
                  <a:pt x="0" y="0"/>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28" name="object 28"/>
          <p:cNvSpPr/>
          <p:nvPr/>
        </p:nvSpPr>
        <p:spPr>
          <a:xfrm>
            <a:off x="3148303" y="3010949"/>
            <a:ext cx="68580" cy="392835"/>
          </a:xfrm>
          <a:custGeom>
            <a:avLst/>
            <a:gdLst/>
            <a:ahLst/>
            <a:cxnLst/>
            <a:rect l="l" t="t" r="r" b="b"/>
            <a:pathLst>
              <a:path w="121920" h="775970">
                <a:moveTo>
                  <a:pt x="0" y="775893"/>
                </a:moveTo>
                <a:lnTo>
                  <a:pt x="121691" y="775893"/>
                </a:lnTo>
                <a:lnTo>
                  <a:pt x="121691" y="0"/>
                </a:lnTo>
                <a:lnTo>
                  <a:pt x="0" y="0"/>
                </a:lnTo>
                <a:lnTo>
                  <a:pt x="0" y="775893"/>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29" name="object 29"/>
          <p:cNvSpPr/>
          <p:nvPr/>
        </p:nvSpPr>
        <p:spPr>
          <a:xfrm>
            <a:off x="3040412" y="3010949"/>
            <a:ext cx="108228" cy="392835"/>
          </a:xfrm>
          <a:custGeom>
            <a:avLst/>
            <a:gdLst/>
            <a:ahLst/>
            <a:cxnLst/>
            <a:rect l="l" t="t" r="r" b="b"/>
            <a:pathLst>
              <a:path w="192404" h="775970">
                <a:moveTo>
                  <a:pt x="0" y="775893"/>
                </a:moveTo>
                <a:lnTo>
                  <a:pt x="191808" y="775893"/>
                </a:lnTo>
                <a:lnTo>
                  <a:pt x="191808" y="0"/>
                </a:lnTo>
                <a:lnTo>
                  <a:pt x="0" y="0"/>
                </a:lnTo>
                <a:lnTo>
                  <a:pt x="0" y="775893"/>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30" name="object 30"/>
          <p:cNvSpPr/>
          <p:nvPr/>
        </p:nvSpPr>
        <p:spPr>
          <a:xfrm>
            <a:off x="3040494" y="3010946"/>
            <a:ext cx="104656" cy="392835"/>
          </a:xfrm>
          <a:custGeom>
            <a:avLst/>
            <a:gdLst/>
            <a:ahLst/>
            <a:cxnLst/>
            <a:rect l="l" t="t" r="r" b="b"/>
            <a:pathLst>
              <a:path w="186054" h="775970">
                <a:moveTo>
                  <a:pt x="185597" y="0"/>
                </a:moveTo>
                <a:lnTo>
                  <a:pt x="0" y="0"/>
                </a:lnTo>
                <a:lnTo>
                  <a:pt x="0" y="775893"/>
                </a:lnTo>
                <a:lnTo>
                  <a:pt x="185597" y="0"/>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31" name="object 31"/>
          <p:cNvSpPr/>
          <p:nvPr/>
        </p:nvSpPr>
        <p:spPr>
          <a:xfrm>
            <a:off x="3040494" y="3010946"/>
            <a:ext cx="104656" cy="392835"/>
          </a:xfrm>
          <a:custGeom>
            <a:avLst/>
            <a:gdLst/>
            <a:ahLst/>
            <a:cxnLst/>
            <a:rect l="l" t="t" r="r" b="b"/>
            <a:pathLst>
              <a:path w="186054" h="775970">
                <a:moveTo>
                  <a:pt x="0" y="0"/>
                </a:moveTo>
                <a:lnTo>
                  <a:pt x="0" y="775893"/>
                </a:lnTo>
                <a:lnTo>
                  <a:pt x="185597" y="0"/>
                </a:lnTo>
                <a:lnTo>
                  <a:pt x="0" y="0"/>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32" name="object 32"/>
          <p:cNvSpPr/>
          <p:nvPr/>
        </p:nvSpPr>
        <p:spPr>
          <a:xfrm>
            <a:off x="3217016" y="3020149"/>
            <a:ext cx="0" cy="30540"/>
          </a:xfrm>
          <a:custGeom>
            <a:avLst/>
            <a:gdLst/>
            <a:ahLst/>
            <a:cxnLst/>
            <a:rect l="l" t="t" r="r" b="b"/>
            <a:pathLst>
              <a:path h="60325">
                <a:moveTo>
                  <a:pt x="0" y="0"/>
                </a:moveTo>
                <a:lnTo>
                  <a:pt x="0" y="60322"/>
                </a:lnTo>
              </a:path>
            </a:pathLst>
          </a:custGeom>
          <a:ln w="3175">
            <a:solidFill>
              <a:srgbClr val="FFFFFF"/>
            </a:solidFill>
          </a:ln>
        </p:spPr>
        <p:txBody>
          <a:bodyPr wrap="square" lIns="0" tIns="0" rIns="0" bIns="0" rtlCol="0"/>
          <a:lstStyle/>
          <a:p>
            <a:pPr defTabSz="244029"/>
            <a:endParaRPr sz="1350">
              <a:solidFill>
                <a:prstClr val="black"/>
              </a:solidFill>
            </a:endParaRPr>
          </a:p>
        </p:txBody>
      </p:sp>
      <p:sp>
        <p:nvSpPr>
          <p:cNvPr id="33" name="object 33"/>
          <p:cNvSpPr/>
          <p:nvPr/>
        </p:nvSpPr>
        <p:spPr>
          <a:xfrm>
            <a:off x="3217016" y="3050687"/>
            <a:ext cx="0" cy="30861"/>
          </a:xfrm>
          <a:custGeom>
            <a:avLst/>
            <a:gdLst/>
            <a:ahLst/>
            <a:cxnLst/>
            <a:rect l="l" t="t" r="r" b="b"/>
            <a:pathLst>
              <a:path h="60960">
                <a:moveTo>
                  <a:pt x="0" y="0"/>
                </a:moveTo>
                <a:lnTo>
                  <a:pt x="0" y="60350"/>
                </a:lnTo>
              </a:path>
            </a:pathLst>
          </a:custGeom>
          <a:ln w="3175">
            <a:solidFill>
              <a:srgbClr val="FFFFFF"/>
            </a:solidFill>
          </a:ln>
        </p:spPr>
        <p:txBody>
          <a:bodyPr wrap="square" lIns="0" tIns="0" rIns="0" bIns="0" rtlCol="0"/>
          <a:lstStyle/>
          <a:p>
            <a:pPr defTabSz="244029"/>
            <a:endParaRPr sz="1350">
              <a:solidFill>
                <a:prstClr val="black"/>
              </a:solidFill>
            </a:endParaRPr>
          </a:p>
        </p:txBody>
      </p:sp>
      <p:sp>
        <p:nvSpPr>
          <p:cNvPr id="34" name="object 34"/>
          <p:cNvSpPr/>
          <p:nvPr/>
        </p:nvSpPr>
        <p:spPr>
          <a:xfrm>
            <a:off x="3217016" y="3081240"/>
            <a:ext cx="0" cy="30861"/>
          </a:xfrm>
          <a:custGeom>
            <a:avLst/>
            <a:gdLst/>
            <a:ahLst/>
            <a:cxnLst/>
            <a:rect l="l" t="t" r="r" b="b"/>
            <a:pathLst>
              <a:path h="60960">
                <a:moveTo>
                  <a:pt x="0" y="0"/>
                </a:moveTo>
                <a:lnTo>
                  <a:pt x="0" y="60335"/>
                </a:lnTo>
              </a:path>
            </a:pathLst>
          </a:custGeom>
          <a:ln w="3175">
            <a:solidFill>
              <a:srgbClr val="FFFFFF"/>
            </a:solidFill>
          </a:ln>
        </p:spPr>
        <p:txBody>
          <a:bodyPr wrap="square" lIns="0" tIns="0" rIns="0" bIns="0" rtlCol="0"/>
          <a:lstStyle/>
          <a:p>
            <a:pPr defTabSz="244029"/>
            <a:endParaRPr sz="1350">
              <a:solidFill>
                <a:prstClr val="black"/>
              </a:solidFill>
            </a:endParaRPr>
          </a:p>
        </p:txBody>
      </p:sp>
      <p:sp>
        <p:nvSpPr>
          <p:cNvPr id="35" name="object 35"/>
          <p:cNvSpPr/>
          <p:nvPr/>
        </p:nvSpPr>
        <p:spPr>
          <a:xfrm>
            <a:off x="3217016" y="3111785"/>
            <a:ext cx="0" cy="30861"/>
          </a:xfrm>
          <a:custGeom>
            <a:avLst/>
            <a:gdLst/>
            <a:ahLst/>
            <a:cxnLst/>
            <a:rect l="l" t="t" r="r" b="b"/>
            <a:pathLst>
              <a:path h="60960">
                <a:moveTo>
                  <a:pt x="0" y="0"/>
                </a:moveTo>
                <a:lnTo>
                  <a:pt x="0" y="60349"/>
                </a:lnTo>
              </a:path>
            </a:pathLst>
          </a:custGeom>
          <a:ln w="3175">
            <a:solidFill>
              <a:srgbClr val="FFFFFF"/>
            </a:solidFill>
          </a:ln>
        </p:spPr>
        <p:txBody>
          <a:bodyPr wrap="square" lIns="0" tIns="0" rIns="0" bIns="0" rtlCol="0"/>
          <a:lstStyle/>
          <a:p>
            <a:pPr defTabSz="244029"/>
            <a:endParaRPr sz="1350">
              <a:solidFill>
                <a:prstClr val="black"/>
              </a:solidFill>
            </a:endParaRPr>
          </a:p>
        </p:txBody>
      </p:sp>
      <p:sp>
        <p:nvSpPr>
          <p:cNvPr id="36" name="object 36"/>
          <p:cNvSpPr/>
          <p:nvPr/>
        </p:nvSpPr>
        <p:spPr>
          <a:xfrm>
            <a:off x="3217016" y="3142337"/>
            <a:ext cx="0" cy="30861"/>
          </a:xfrm>
          <a:custGeom>
            <a:avLst/>
            <a:gdLst/>
            <a:ahLst/>
            <a:cxnLst/>
            <a:rect l="l" t="t" r="r" b="b"/>
            <a:pathLst>
              <a:path h="60960">
                <a:moveTo>
                  <a:pt x="0" y="0"/>
                </a:moveTo>
                <a:lnTo>
                  <a:pt x="0" y="60333"/>
                </a:lnTo>
              </a:path>
            </a:pathLst>
          </a:custGeom>
          <a:ln w="3175">
            <a:solidFill>
              <a:srgbClr val="FFFFFF"/>
            </a:solidFill>
          </a:ln>
        </p:spPr>
        <p:txBody>
          <a:bodyPr wrap="square" lIns="0" tIns="0" rIns="0" bIns="0" rtlCol="0"/>
          <a:lstStyle/>
          <a:p>
            <a:pPr defTabSz="244029"/>
            <a:endParaRPr sz="1350">
              <a:solidFill>
                <a:prstClr val="black"/>
              </a:solidFill>
            </a:endParaRPr>
          </a:p>
        </p:txBody>
      </p:sp>
      <p:sp>
        <p:nvSpPr>
          <p:cNvPr id="37" name="object 37"/>
          <p:cNvSpPr/>
          <p:nvPr/>
        </p:nvSpPr>
        <p:spPr>
          <a:xfrm>
            <a:off x="3217016" y="3172880"/>
            <a:ext cx="0" cy="30861"/>
          </a:xfrm>
          <a:custGeom>
            <a:avLst/>
            <a:gdLst/>
            <a:ahLst/>
            <a:cxnLst/>
            <a:rect l="l" t="t" r="r" b="b"/>
            <a:pathLst>
              <a:path h="60960">
                <a:moveTo>
                  <a:pt x="0" y="0"/>
                </a:moveTo>
                <a:lnTo>
                  <a:pt x="0" y="60337"/>
                </a:lnTo>
              </a:path>
            </a:pathLst>
          </a:custGeom>
          <a:ln w="3175">
            <a:solidFill>
              <a:srgbClr val="FFFFFF"/>
            </a:solidFill>
          </a:ln>
        </p:spPr>
        <p:txBody>
          <a:bodyPr wrap="square" lIns="0" tIns="0" rIns="0" bIns="0" rtlCol="0"/>
          <a:lstStyle/>
          <a:p>
            <a:pPr defTabSz="244029"/>
            <a:endParaRPr sz="1350">
              <a:solidFill>
                <a:prstClr val="black"/>
              </a:solidFill>
            </a:endParaRPr>
          </a:p>
        </p:txBody>
      </p:sp>
      <p:sp>
        <p:nvSpPr>
          <p:cNvPr id="38" name="object 38"/>
          <p:cNvSpPr/>
          <p:nvPr/>
        </p:nvSpPr>
        <p:spPr>
          <a:xfrm>
            <a:off x="3217016" y="3203427"/>
            <a:ext cx="0" cy="30861"/>
          </a:xfrm>
          <a:custGeom>
            <a:avLst/>
            <a:gdLst/>
            <a:ahLst/>
            <a:cxnLst/>
            <a:rect l="l" t="t" r="r" b="b"/>
            <a:pathLst>
              <a:path h="60960">
                <a:moveTo>
                  <a:pt x="0" y="0"/>
                </a:moveTo>
                <a:lnTo>
                  <a:pt x="0" y="60335"/>
                </a:lnTo>
              </a:path>
            </a:pathLst>
          </a:custGeom>
          <a:ln w="3175">
            <a:solidFill>
              <a:srgbClr val="FFFFFF"/>
            </a:solidFill>
          </a:ln>
        </p:spPr>
        <p:txBody>
          <a:bodyPr wrap="square" lIns="0" tIns="0" rIns="0" bIns="0" rtlCol="0"/>
          <a:lstStyle/>
          <a:p>
            <a:pPr defTabSz="244029"/>
            <a:endParaRPr sz="1350">
              <a:solidFill>
                <a:prstClr val="black"/>
              </a:solidFill>
            </a:endParaRPr>
          </a:p>
        </p:txBody>
      </p:sp>
      <p:sp>
        <p:nvSpPr>
          <p:cNvPr id="39" name="object 39"/>
          <p:cNvSpPr/>
          <p:nvPr/>
        </p:nvSpPr>
        <p:spPr>
          <a:xfrm>
            <a:off x="2643633" y="3026079"/>
            <a:ext cx="108228" cy="378047"/>
          </a:xfrm>
          <a:custGeom>
            <a:avLst/>
            <a:gdLst/>
            <a:ahLst/>
            <a:cxnLst/>
            <a:rect l="l" t="t" r="r" b="b"/>
            <a:pathLst>
              <a:path w="192404" h="746760">
                <a:moveTo>
                  <a:pt x="144538" y="0"/>
                </a:moveTo>
                <a:lnTo>
                  <a:pt x="0" y="15836"/>
                </a:lnTo>
                <a:lnTo>
                  <a:pt x="0" y="746506"/>
                </a:lnTo>
                <a:lnTo>
                  <a:pt x="191808" y="746506"/>
                </a:lnTo>
                <a:lnTo>
                  <a:pt x="191808" y="15836"/>
                </a:lnTo>
                <a:lnTo>
                  <a:pt x="144538" y="0"/>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40" name="object 40"/>
          <p:cNvSpPr/>
          <p:nvPr/>
        </p:nvSpPr>
        <p:spPr>
          <a:xfrm>
            <a:off x="2643633" y="3026079"/>
            <a:ext cx="108228" cy="378047"/>
          </a:xfrm>
          <a:custGeom>
            <a:avLst/>
            <a:gdLst/>
            <a:ahLst/>
            <a:cxnLst/>
            <a:rect l="l" t="t" r="r" b="b"/>
            <a:pathLst>
              <a:path w="192404" h="746760">
                <a:moveTo>
                  <a:pt x="0" y="15836"/>
                </a:moveTo>
                <a:lnTo>
                  <a:pt x="0" y="746506"/>
                </a:lnTo>
                <a:lnTo>
                  <a:pt x="191808" y="746506"/>
                </a:lnTo>
                <a:lnTo>
                  <a:pt x="191808" y="15836"/>
                </a:lnTo>
                <a:lnTo>
                  <a:pt x="144538" y="0"/>
                </a:lnTo>
                <a:lnTo>
                  <a:pt x="0" y="1583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41" name="object 41"/>
          <p:cNvSpPr/>
          <p:nvPr/>
        </p:nvSpPr>
        <p:spPr>
          <a:xfrm>
            <a:off x="2643633" y="3026079"/>
            <a:ext cx="108228" cy="378047"/>
          </a:xfrm>
          <a:custGeom>
            <a:avLst/>
            <a:gdLst/>
            <a:ahLst/>
            <a:cxnLst/>
            <a:rect l="l" t="t" r="r" b="b"/>
            <a:pathLst>
              <a:path w="192404" h="746760">
                <a:moveTo>
                  <a:pt x="144538" y="0"/>
                </a:moveTo>
                <a:lnTo>
                  <a:pt x="0" y="15836"/>
                </a:lnTo>
                <a:lnTo>
                  <a:pt x="0" y="746506"/>
                </a:lnTo>
                <a:lnTo>
                  <a:pt x="191808" y="15836"/>
                </a:lnTo>
                <a:lnTo>
                  <a:pt x="144538" y="0"/>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42" name="object 42"/>
          <p:cNvSpPr/>
          <p:nvPr/>
        </p:nvSpPr>
        <p:spPr>
          <a:xfrm>
            <a:off x="2643633" y="3026079"/>
            <a:ext cx="108228" cy="378047"/>
          </a:xfrm>
          <a:custGeom>
            <a:avLst/>
            <a:gdLst/>
            <a:ahLst/>
            <a:cxnLst/>
            <a:rect l="l" t="t" r="r" b="b"/>
            <a:pathLst>
              <a:path w="192404" h="746760">
                <a:moveTo>
                  <a:pt x="0" y="15836"/>
                </a:moveTo>
                <a:lnTo>
                  <a:pt x="0" y="746506"/>
                </a:lnTo>
                <a:lnTo>
                  <a:pt x="191808" y="15836"/>
                </a:lnTo>
                <a:lnTo>
                  <a:pt x="144538" y="0"/>
                </a:lnTo>
                <a:lnTo>
                  <a:pt x="0" y="1583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43" name="object 43"/>
          <p:cNvSpPr/>
          <p:nvPr/>
        </p:nvSpPr>
        <p:spPr>
          <a:xfrm>
            <a:off x="2751526" y="2995335"/>
            <a:ext cx="68580" cy="408587"/>
          </a:xfrm>
          <a:custGeom>
            <a:avLst/>
            <a:gdLst/>
            <a:ahLst/>
            <a:cxnLst/>
            <a:rect l="l" t="t" r="r" b="b"/>
            <a:pathLst>
              <a:path w="121920" h="807085">
                <a:moveTo>
                  <a:pt x="61569" y="0"/>
                </a:moveTo>
                <a:lnTo>
                  <a:pt x="0" y="75920"/>
                </a:lnTo>
                <a:lnTo>
                  <a:pt x="0" y="806742"/>
                </a:lnTo>
                <a:lnTo>
                  <a:pt x="121691" y="806742"/>
                </a:lnTo>
                <a:lnTo>
                  <a:pt x="121691" y="75920"/>
                </a:lnTo>
                <a:lnTo>
                  <a:pt x="61569" y="0"/>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44" name="object 44"/>
          <p:cNvSpPr/>
          <p:nvPr/>
        </p:nvSpPr>
        <p:spPr>
          <a:xfrm>
            <a:off x="2751526" y="2995335"/>
            <a:ext cx="68580" cy="408587"/>
          </a:xfrm>
          <a:custGeom>
            <a:avLst/>
            <a:gdLst/>
            <a:ahLst/>
            <a:cxnLst/>
            <a:rect l="l" t="t" r="r" b="b"/>
            <a:pathLst>
              <a:path w="121920" h="807085">
                <a:moveTo>
                  <a:pt x="0" y="75920"/>
                </a:moveTo>
                <a:lnTo>
                  <a:pt x="0" y="806742"/>
                </a:lnTo>
                <a:lnTo>
                  <a:pt x="121691" y="806742"/>
                </a:lnTo>
                <a:lnTo>
                  <a:pt x="121691" y="75920"/>
                </a:lnTo>
                <a:lnTo>
                  <a:pt x="61569" y="0"/>
                </a:lnTo>
                <a:lnTo>
                  <a:pt x="0" y="75920"/>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45" name="object 45"/>
          <p:cNvSpPr/>
          <p:nvPr/>
        </p:nvSpPr>
        <p:spPr>
          <a:xfrm>
            <a:off x="2643633" y="2995582"/>
            <a:ext cx="142518" cy="38576"/>
          </a:xfrm>
          <a:custGeom>
            <a:avLst/>
            <a:gdLst/>
            <a:ahLst/>
            <a:cxnLst/>
            <a:rect l="l" t="t" r="r" b="b"/>
            <a:pathLst>
              <a:path w="253364" h="76200">
                <a:moveTo>
                  <a:pt x="253365" y="0"/>
                </a:moveTo>
                <a:lnTo>
                  <a:pt x="62280" y="0"/>
                </a:lnTo>
                <a:lnTo>
                  <a:pt x="0" y="75958"/>
                </a:lnTo>
                <a:lnTo>
                  <a:pt x="191808" y="75933"/>
                </a:lnTo>
                <a:lnTo>
                  <a:pt x="253365" y="0"/>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46" name="object 46"/>
          <p:cNvSpPr/>
          <p:nvPr/>
        </p:nvSpPr>
        <p:spPr>
          <a:xfrm>
            <a:off x="2643633" y="2995582"/>
            <a:ext cx="142518" cy="38576"/>
          </a:xfrm>
          <a:custGeom>
            <a:avLst/>
            <a:gdLst/>
            <a:ahLst/>
            <a:cxnLst/>
            <a:rect l="l" t="t" r="r" b="b"/>
            <a:pathLst>
              <a:path w="253364" h="76200">
                <a:moveTo>
                  <a:pt x="0" y="75958"/>
                </a:moveTo>
                <a:lnTo>
                  <a:pt x="18796" y="75933"/>
                </a:lnTo>
                <a:lnTo>
                  <a:pt x="191808" y="75933"/>
                </a:lnTo>
                <a:lnTo>
                  <a:pt x="253365" y="0"/>
                </a:lnTo>
                <a:lnTo>
                  <a:pt x="62280" y="0"/>
                </a:lnTo>
                <a:lnTo>
                  <a:pt x="0" y="75958"/>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47" name="object 47"/>
          <p:cNvSpPr/>
          <p:nvPr/>
        </p:nvSpPr>
        <p:spPr>
          <a:xfrm>
            <a:off x="2773702" y="3055074"/>
            <a:ext cx="27503" cy="41148"/>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48" name="object 48"/>
          <p:cNvSpPr/>
          <p:nvPr/>
        </p:nvSpPr>
        <p:spPr>
          <a:xfrm>
            <a:off x="2773702" y="3055076"/>
            <a:ext cx="27503" cy="41148"/>
          </a:xfrm>
          <a:custGeom>
            <a:avLst/>
            <a:gdLst/>
            <a:ahLst/>
            <a:cxnLst/>
            <a:rect l="l" t="t" r="r" b="b"/>
            <a:pathLst>
              <a:path w="48895" h="81279">
                <a:moveTo>
                  <a:pt x="0" y="80759"/>
                </a:moveTo>
                <a:lnTo>
                  <a:pt x="48717" y="80759"/>
                </a:lnTo>
                <a:lnTo>
                  <a:pt x="48717" y="0"/>
                </a:lnTo>
                <a:lnTo>
                  <a:pt x="0" y="0"/>
                </a:lnTo>
                <a:lnTo>
                  <a:pt x="0" y="80759"/>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49" name="object 49"/>
          <p:cNvSpPr/>
          <p:nvPr/>
        </p:nvSpPr>
        <p:spPr>
          <a:xfrm>
            <a:off x="2773702" y="3123103"/>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50" name="object 50"/>
          <p:cNvSpPr/>
          <p:nvPr/>
        </p:nvSpPr>
        <p:spPr>
          <a:xfrm>
            <a:off x="2773702" y="3123100"/>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51" name="object 51"/>
          <p:cNvSpPr/>
          <p:nvPr/>
        </p:nvSpPr>
        <p:spPr>
          <a:xfrm>
            <a:off x="2773702" y="3191120"/>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52" name="object 52"/>
          <p:cNvSpPr/>
          <p:nvPr/>
        </p:nvSpPr>
        <p:spPr>
          <a:xfrm>
            <a:off x="2773702" y="3191117"/>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53" name="object 53"/>
          <p:cNvSpPr/>
          <p:nvPr/>
        </p:nvSpPr>
        <p:spPr>
          <a:xfrm>
            <a:off x="2773702" y="3259149"/>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54" name="object 54"/>
          <p:cNvSpPr/>
          <p:nvPr/>
        </p:nvSpPr>
        <p:spPr>
          <a:xfrm>
            <a:off x="2773702" y="3259151"/>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55" name="object 55"/>
          <p:cNvSpPr/>
          <p:nvPr/>
        </p:nvSpPr>
        <p:spPr>
          <a:xfrm>
            <a:off x="2773702" y="3327504"/>
            <a:ext cx="27503" cy="23789"/>
          </a:xfrm>
          <a:custGeom>
            <a:avLst/>
            <a:gdLst/>
            <a:ahLst/>
            <a:cxnLst/>
            <a:rect l="l" t="t" r="r" b="b"/>
            <a:pathLst>
              <a:path w="48895" h="46989">
                <a:moveTo>
                  <a:pt x="0" y="46507"/>
                </a:moveTo>
                <a:lnTo>
                  <a:pt x="48717" y="46507"/>
                </a:lnTo>
                <a:lnTo>
                  <a:pt x="48717" y="0"/>
                </a:lnTo>
                <a:lnTo>
                  <a:pt x="0" y="0"/>
                </a:lnTo>
                <a:lnTo>
                  <a:pt x="0" y="46507"/>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56" name="object 56"/>
          <p:cNvSpPr/>
          <p:nvPr/>
        </p:nvSpPr>
        <p:spPr>
          <a:xfrm>
            <a:off x="2773702" y="3327168"/>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57" name="object 57"/>
          <p:cNvSpPr/>
          <p:nvPr/>
        </p:nvSpPr>
        <p:spPr>
          <a:xfrm>
            <a:off x="2867944" y="2988339"/>
            <a:ext cx="27503" cy="41148"/>
          </a:xfrm>
          <a:custGeom>
            <a:avLst/>
            <a:gdLst/>
            <a:ahLst/>
            <a:cxnLst/>
            <a:rect l="l" t="t" r="r" b="b"/>
            <a:pathLst>
              <a:path w="48895" h="81279">
                <a:moveTo>
                  <a:pt x="0" y="80759"/>
                </a:moveTo>
                <a:lnTo>
                  <a:pt x="48717" y="80759"/>
                </a:lnTo>
                <a:lnTo>
                  <a:pt x="48717" y="0"/>
                </a:lnTo>
                <a:lnTo>
                  <a:pt x="0" y="0"/>
                </a:lnTo>
                <a:lnTo>
                  <a:pt x="0" y="80759"/>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58" name="object 58"/>
          <p:cNvSpPr/>
          <p:nvPr/>
        </p:nvSpPr>
        <p:spPr>
          <a:xfrm>
            <a:off x="2867944" y="3056372"/>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59" name="object 59"/>
          <p:cNvSpPr/>
          <p:nvPr/>
        </p:nvSpPr>
        <p:spPr>
          <a:xfrm>
            <a:off x="2867944" y="3124388"/>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60" name="object 60"/>
          <p:cNvSpPr/>
          <p:nvPr/>
        </p:nvSpPr>
        <p:spPr>
          <a:xfrm>
            <a:off x="2867944" y="3192414"/>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61" name="object 61"/>
          <p:cNvSpPr/>
          <p:nvPr/>
        </p:nvSpPr>
        <p:spPr>
          <a:xfrm>
            <a:off x="2867944" y="3260447"/>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62" name="object 62"/>
          <p:cNvSpPr/>
          <p:nvPr/>
        </p:nvSpPr>
        <p:spPr>
          <a:xfrm>
            <a:off x="2919988" y="3058677"/>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63" name="object 63"/>
          <p:cNvSpPr/>
          <p:nvPr/>
        </p:nvSpPr>
        <p:spPr>
          <a:xfrm>
            <a:off x="2919988" y="3126711"/>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64" name="object 64"/>
          <p:cNvSpPr/>
          <p:nvPr/>
        </p:nvSpPr>
        <p:spPr>
          <a:xfrm>
            <a:off x="2919988" y="3194728"/>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65" name="object 65"/>
          <p:cNvSpPr/>
          <p:nvPr/>
        </p:nvSpPr>
        <p:spPr>
          <a:xfrm>
            <a:off x="2919988" y="3262761"/>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66" name="object 66"/>
          <p:cNvSpPr/>
          <p:nvPr/>
        </p:nvSpPr>
        <p:spPr>
          <a:xfrm>
            <a:off x="2919988" y="3330779"/>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67" name="object 67"/>
          <p:cNvSpPr/>
          <p:nvPr/>
        </p:nvSpPr>
        <p:spPr>
          <a:xfrm>
            <a:off x="2707450" y="3055074"/>
            <a:ext cx="27503" cy="41148"/>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68" name="object 68"/>
          <p:cNvSpPr/>
          <p:nvPr/>
        </p:nvSpPr>
        <p:spPr>
          <a:xfrm>
            <a:off x="2707450" y="3055076"/>
            <a:ext cx="27503" cy="41148"/>
          </a:xfrm>
          <a:custGeom>
            <a:avLst/>
            <a:gdLst/>
            <a:ahLst/>
            <a:cxnLst/>
            <a:rect l="l" t="t" r="r" b="b"/>
            <a:pathLst>
              <a:path w="48895" h="81279">
                <a:moveTo>
                  <a:pt x="0" y="80759"/>
                </a:moveTo>
                <a:lnTo>
                  <a:pt x="48717" y="80759"/>
                </a:lnTo>
                <a:lnTo>
                  <a:pt x="48717" y="0"/>
                </a:lnTo>
                <a:lnTo>
                  <a:pt x="0" y="0"/>
                </a:lnTo>
                <a:lnTo>
                  <a:pt x="0" y="80759"/>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69" name="object 69"/>
          <p:cNvSpPr/>
          <p:nvPr/>
        </p:nvSpPr>
        <p:spPr>
          <a:xfrm>
            <a:off x="2707450" y="3123103"/>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70" name="object 70"/>
          <p:cNvSpPr/>
          <p:nvPr/>
        </p:nvSpPr>
        <p:spPr>
          <a:xfrm>
            <a:off x="2707450" y="3123100"/>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71" name="object 71"/>
          <p:cNvSpPr/>
          <p:nvPr/>
        </p:nvSpPr>
        <p:spPr>
          <a:xfrm>
            <a:off x="2707450" y="3191120"/>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72" name="object 72"/>
          <p:cNvSpPr/>
          <p:nvPr/>
        </p:nvSpPr>
        <p:spPr>
          <a:xfrm>
            <a:off x="2707450" y="3191117"/>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73" name="object 73"/>
          <p:cNvSpPr/>
          <p:nvPr/>
        </p:nvSpPr>
        <p:spPr>
          <a:xfrm>
            <a:off x="2707450" y="3259149"/>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74" name="object 74"/>
          <p:cNvSpPr/>
          <p:nvPr/>
        </p:nvSpPr>
        <p:spPr>
          <a:xfrm>
            <a:off x="2707450" y="3259151"/>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75" name="object 75"/>
          <p:cNvSpPr/>
          <p:nvPr/>
        </p:nvSpPr>
        <p:spPr>
          <a:xfrm>
            <a:off x="2707450" y="3327504"/>
            <a:ext cx="27503" cy="23789"/>
          </a:xfrm>
          <a:custGeom>
            <a:avLst/>
            <a:gdLst/>
            <a:ahLst/>
            <a:cxnLst/>
            <a:rect l="l" t="t" r="r" b="b"/>
            <a:pathLst>
              <a:path w="48895" h="46989">
                <a:moveTo>
                  <a:pt x="0" y="46507"/>
                </a:moveTo>
                <a:lnTo>
                  <a:pt x="48717" y="46507"/>
                </a:lnTo>
                <a:lnTo>
                  <a:pt x="48717" y="0"/>
                </a:lnTo>
                <a:lnTo>
                  <a:pt x="0" y="0"/>
                </a:lnTo>
                <a:lnTo>
                  <a:pt x="0" y="46507"/>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76" name="object 76"/>
          <p:cNvSpPr/>
          <p:nvPr/>
        </p:nvSpPr>
        <p:spPr>
          <a:xfrm>
            <a:off x="2707450" y="3327168"/>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77" name="object 77"/>
          <p:cNvSpPr/>
          <p:nvPr/>
        </p:nvSpPr>
        <p:spPr>
          <a:xfrm>
            <a:off x="2659768" y="3055074"/>
            <a:ext cx="27503" cy="41148"/>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78" name="object 78"/>
          <p:cNvSpPr/>
          <p:nvPr/>
        </p:nvSpPr>
        <p:spPr>
          <a:xfrm>
            <a:off x="2659768" y="3055076"/>
            <a:ext cx="27503" cy="41148"/>
          </a:xfrm>
          <a:custGeom>
            <a:avLst/>
            <a:gdLst/>
            <a:ahLst/>
            <a:cxnLst/>
            <a:rect l="l" t="t" r="r" b="b"/>
            <a:pathLst>
              <a:path w="48895" h="81279">
                <a:moveTo>
                  <a:pt x="0" y="80759"/>
                </a:moveTo>
                <a:lnTo>
                  <a:pt x="48717" y="80759"/>
                </a:lnTo>
                <a:lnTo>
                  <a:pt x="48717" y="0"/>
                </a:lnTo>
                <a:lnTo>
                  <a:pt x="0" y="0"/>
                </a:lnTo>
                <a:lnTo>
                  <a:pt x="0" y="80759"/>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79" name="object 79"/>
          <p:cNvSpPr/>
          <p:nvPr/>
        </p:nvSpPr>
        <p:spPr>
          <a:xfrm>
            <a:off x="2659768" y="3123103"/>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80" name="object 80"/>
          <p:cNvSpPr/>
          <p:nvPr/>
        </p:nvSpPr>
        <p:spPr>
          <a:xfrm>
            <a:off x="2659768" y="3123100"/>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81" name="object 81"/>
          <p:cNvSpPr/>
          <p:nvPr/>
        </p:nvSpPr>
        <p:spPr>
          <a:xfrm>
            <a:off x="2659768" y="3191120"/>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82" name="object 82"/>
          <p:cNvSpPr/>
          <p:nvPr/>
        </p:nvSpPr>
        <p:spPr>
          <a:xfrm>
            <a:off x="2659768" y="3191117"/>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83" name="object 83"/>
          <p:cNvSpPr/>
          <p:nvPr/>
        </p:nvSpPr>
        <p:spPr>
          <a:xfrm>
            <a:off x="2659768" y="3259149"/>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84" name="object 84"/>
          <p:cNvSpPr/>
          <p:nvPr/>
        </p:nvSpPr>
        <p:spPr>
          <a:xfrm>
            <a:off x="2659768" y="3259151"/>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85" name="object 85"/>
          <p:cNvSpPr/>
          <p:nvPr/>
        </p:nvSpPr>
        <p:spPr>
          <a:xfrm>
            <a:off x="2659768" y="3327504"/>
            <a:ext cx="27503" cy="23789"/>
          </a:xfrm>
          <a:custGeom>
            <a:avLst/>
            <a:gdLst/>
            <a:ahLst/>
            <a:cxnLst/>
            <a:rect l="l" t="t" r="r" b="b"/>
            <a:pathLst>
              <a:path w="48895" h="46989">
                <a:moveTo>
                  <a:pt x="0" y="46507"/>
                </a:moveTo>
                <a:lnTo>
                  <a:pt x="48717" y="46507"/>
                </a:lnTo>
                <a:lnTo>
                  <a:pt x="48717" y="0"/>
                </a:lnTo>
                <a:lnTo>
                  <a:pt x="0" y="0"/>
                </a:lnTo>
                <a:lnTo>
                  <a:pt x="0" y="46507"/>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86" name="object 86"/>
          <p:cNvSpPr/>
          <p:nvPr/>
        </p:nvSpPr>
        <p:spPr>
          <a:xfrm>
            <a:off x="2659768" y="3327168"/>
            <a:ext cx="27503" cy="41148"/>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pPr defTabSz="244029"/>
            <a:endParaRPr sz="1350">
              <a:solidFill>
                <a:prstClr val="black"/>
              </a:solidFill>
            </a:endParaRPr>
          </a:p>
        </p:txBody>
      </p:sp>
      <p:sp>
        <p:nvSpPr>
          <p:cNvPr id="87" name="object 87"/>
          <p:cNvSpPr/>
          <p:nvPr/>
        </p:nvSpPr>
        <p:spPr>
          <a:xfrm>
            <a:off x="2644419" y="3350715"/>
            <a:ext cx="573286" cy="54329"/>
          </a:xfrm>
          <a:custGeom>
            <a:avLst/>
            <a:gdLst/>
            <a:ahLst/>
            <a:cxnLst/>
            <a:rect l="l" t="t" r="r" b="b"/>
            <a:pathLst>
              <a:path w="1019175" h="107314">
                <a:moveTo>
                  <a:pt x="1018895" y="106883"/>
                </a:moveTo>
                <a:lnTo>
                  <a:pt x="0" y="106883"/>
                </a:lnTo>
                <a:lnTo>
                  <a:pt x="0" y="0"/>
                </a:lnTo>
                <a:lnTo>
                  <a:pt x="1018895" y="0"/>
                </a:lnTo>
                <a:lnTo>
                  <a:pt x="1018895" y="106883"/>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88" name="object 88"/>
          <p:cNvSpPr/>
          <p:nvPr/>
        </p:nvSpPr>
        <p:spPr>
          <a:xfrm>
            <a:off x="2838021" y="2854008"/>
            <a:ext cx="144304" cy="52720"/>
          </a:xfrm>
          <a:custGeom>
            <a:avLst/>
            <a:gdLst/>
            <a:ahLst/>
            <a:cxnLst/>
            <a:rect l="l" t="t" r="r" b="b"/>
            <a:pathLst>
              <a:path w="256539" h="104139">
                <a:moveTo>
                  <a:pt x="256324" y="0"/>
                </a:moveTo>
                <a:lnTo>
                  <a:pt x="58572" y="0"/>
                </a:lnTo>
                <a:lnTo>
                  <a:pt x="0" y="103733"/>
                </a:lnTo>
                <a:lnTo>
                  <a:pt x="197751" y="103733"/>
                </a:lnTo>
                <a:lnTo>
                  <a:pt x="256324"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89" name="object 89"/>
          <p:cNvSpPr/>
          <p:nvPr/>
        </p:nvSpPr>
        <p:spPr>
          <a:xfrm>
            <a:off x="2838142" y="2906273"/>
            <a:ext cx="111443" cy="497634"/>
          </a:xfrm>
          <a:custGeom>
            <a:avLst/>
            <a:gdLst/>
            <a:ahLst/>
            <a:cxnLst/>
            <a:rect l="l" t="t" r="r" b="b"/>
            <a:pathLst>
              <a:path w="198120" h="982979">
                <a:moveTo>
                  <a:pt x="0" y="982662"/>
                </a:moveTo>
                <a:lnTo>
                  <a:pt x="197751" y="982662"/>
                </a:lnTo>
                <a:lnTo>
                  <a:pt x="197751" y="0"/>
                </a:lnTo>
                <a:lnTo>
                  <a:pt x="0" y="0"/>
                </a:lnTo>
                <a:lnTo>
                  <a:pt x="0" y="982662"/>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90" name="object 90"/>
          <p:cNvSpPr/>
          <p:nvPr/>
        </p:nvSpPr>
        <p:spPr>
          <a:xfrm>
            <a:off x="2838142" y="2906273"/>
            <a:ext cx="111443" cy="497634"/>
          </a:xfrm>
          <a:custGeom>
            <a:avLst/>
            <a:gdLst/>
            <a:ahLst/>
            <a:cxnLst/>
            <a:rect l="l" t="t" r="r" b="b"/>
            <a:pathLst>
              <a:path w="198120" h="982979">
                <a:moveTo>
                  <a:pt x="197751" y="0"/>
                </a:moveTo>
                <a:lnTo>
                  <a:pt x="0" y="0"/>
                </a:lnTo>
                <a:lnTo>
                  <a:pt x="0" y="982662"/>
                </a:lnTo>
                <a:lnTo>
                  <a:pt x="197751"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91" name="object 91"/>
          <p:cNvSpPr/>
          <p:nvPr/>
        </p:nvSpPr>
        <p:spPr>
          <a:xfrm>
            <a:off x="2949303" y="2854010"/>
            <a:ext cx="65365" cy="550033"/>
          </a:xfrm>
          <a:custGeom>
            <a:avLst/>
            <a:gdLst/>
            <a:ahLst/>
            <a:cxnLst/>
            <a:rect l="l" t="t" r="r" b="b"/>
            <a:pathLst>
              <a:path w="116204" h="1086485">
                <a:moveTo>
                  <a:pt x="58572" y="0"/>
                </a:moveTo>
                <a:lnTo>
                  <a:pt x="0" y="103733"/>
                </a:lnTo>
                <a:lnTo>
                  <a:pt x="0" y="1086396"/>
                </a:lnTo>
                <a:lnTo>
                  <a:pt x="115760" y="1086396"/>
                </a:lnTo>
                <a:lnTo>
                  <a:pt x="115760" y="103733"/>
                </a:lnTo>
                <a:lnTo>
                  <a:pt x="58572"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92" name="object 92"/>
          <p:cNvSpPr/>
          <p:nvPr/>
        </p:nvSpPr>
        <p:spPr>
          <a:xfrm>
            <a:off x="3144811" y="2824536"/>
            <a:ext cx="56078" cy="409230"/>
          </a:xfrm>
          <a:custGeom>
            <a:avLst/>
            <a:gdLst/>
            <a:ahLst/>
            <a:cxnLst/>
            <a:rect l="l" t="t" r="r" b="b"/>
            <a:pathLst>
              <a:path w="99695" h="808354">
                <a:moveTo>
                  <a:pt x="0" y="808278"/>
                </a:moveTo>
                <a:lnTo>
                  <a:pt x="99593" y="808278"/>
                </a:lnTo>
                <a:lnTo>
                  <a:pt x="99593" y="0"/>
                </a:lnTo>
                <a:lnTo>
                  <a:pt x="0" y="0"/>
                </a:lnTo>
                <a:lnTo>
                  <a:pt x="0" y="808278"/>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93" name="object 93"/>
          <p:cNvSpPr/>
          <p:nvPr/>
        </p:nvSpPr>
        <p:spPr>
          <a:xfrm>
            <a:off x="3056515" y="2824867"/>
            <a:ext cx="88583" cy="186452"/>
          </a:xfrm>
          <a:custGeom>
            <a:avLst/>
            <a:gdLst/>
            <a:ahLst/>
            <a:cxnLst/>
            <a:rect l="l" t="t" r="r" b="b"/>
            <a:pathLst>
              <a:path w="157479" h="368300">
                <a:moveTo>
                  <a:pt x="0" y="368223"/>
                </a:moveTo>
                <a:lnTo>
                  <a:pt x="156984" y="368223"/>
                </a:lnTo>
                <a:lnTo>
                  <a:pt x="156984" y="0"/>
                </a:lnTo>
                <a:lnTo>
                  <a:pt x="0" y="0"/>
                </a:lnTo>
                <a:lnTo>
                  <a:pt x="0" y="368223"/>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94" name="object 94"/>
          <p:cNvSpPr/>
          <p:nvPr/>
        </p:nvSpPr>
        <p:spPr>
          <a:xfrm>
            <a:off x="3056429" y="2824531"/>
            <a:ext cx="85725" cy="409230"/>
          </a:xfrm>
          <a:custGeom>
            <a:avLst/>
            <a:gdLst/>
            <a:ahLst/>
            <a:cxnLst/>
            <a:rect l="l" t="t" r="r" b="b"/>
            <a:pathLst>
              <a:path w="152400" h="808354">
                <a:moveTo>
                  <a:pt x="151879" y="0"/>
                </a:moveTo>
                <a:lnTo>
                  <a:pt x="0" y="0"/>
                </a:lnTo>
                <a:lnTo>
                  <a:pt x="0" y="808278"/>
                </a:lnTo>
                <a:lnTo>
                  <a:pt x="151879"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95" name="object 95"/>
          <p:cNvSpPr/>
          <p:nvPr/>
        </p:nvSpPr>
        <p:spPr>
          <a:xfrm>
            <a:off x="3064503" y="2850742"/>
            <a:ext cx="70009" cy="0"/>
          </a:xfrm>
          <a:custGeom>
            <a:avLst/>
            <a:gdLst/>
            <a:ahLst/>
            <a:cxnLst/>
            <a:rect l="l" t="t" r="r" b="b"/>
            <a:pathLst>
              <a:path w="124460">
                <a:moveTo>
                  <a:pt x="0" y="0"/>
                </a:moveTo>
                <a:lnTo>
                  <a:pt x="124294" y="0"/>
                </a:lnTo>
              </a:path>
            </a:pathLst>
          </a:custGeom>
          <a:ln w="37134">
            <a:solidFill>
              <a:srgbClr val="FFFFFF"/>
            </a:solidFill>
          </a:ln>
        </p:spPr>
        <p:txBody>
          <a:bodyPr wrap="square" lIns="0" tIns="0" rIns="0" bIns="0" rtlCol="0"/>
          <a:lstStyle/>
          <a:p>
            <a:pPr defTabSz="244029"/>
            <a:endParaRPr sz="1350">
              <a:solidFill>
                <a:prstClr val="black"/>
              </a:solidFill>
            </a:endParaRPr>
          </a:p>
        </p:txBody>
      </p:sp>
      <p:sp>
        <p:nvSpPr>
          <p:cNvPr id="96" name="object 96"/>
          <p:cNvSpPr/>
          <p:nvPr/>
        </p:nvSpPr>
        <p:spPr>
          <a:xfrm>
            <a:off x="3064503" y="2882561"/>
            <a:ext cx="70009" cy="0"/>
          </a:xfrm>
          <a:custGeom>
            <a:avLst/>
            <a:gdLst/>
            <a:ahLst/>
            <a:cxnLst/>
            <a:rect l="l" t="t" r="r" b="b"/>
            <a:pathLst>
              <a:path w="124460">
                <a:moveTo>
                  <a:pt x="0" y="0"/>
                </a:moveTo>
                <a:lnTo>
                  <a:pt x="124294" y="0"/>
                </a:lnTo>
              </a:path>
            </a:pathLst>
          </a:custGeom>
          <a:ln w="37160">
            <a:solidFill>
              <a:srgbClr val="FFFFFF"/>
            </a:solidFill>
          </a:ln>
        </p:spPr>
        <p:txBody>
          <a:bodyPr wrap="square" lIns="0" tIns="0" rIns="0" bIns="0" rtlCol="0"/>
          <a:lstStyle/>
          <a:p>
            <a:pPr defTabSz="244029"/>
            <a:endParaRPr sz="1350">
              <a:solidFill>
                <a:prstClr val="black"/>
              </a:solidFill>
            </a:endParaRPr>
          </a:p>
        </p:txBody>
      </p:sp>
      <p:sp>
        <p:nvSpPr>
          <p:cNvPr id="97" name="object 97"/>
          <p:cNvSpPr/>
          <p:nvPr/>
        </p:nvSpPr>
        <p:spPr>
          <a:xfrm>
            <a:off x="3064503" y="2914386"/>
            <a:ext cx="70009" cy="0"/>
          </a:xfrm>
          <a:custGeom>
            <a:avLst/>
            <a:gdLst/>
            <a:ahLst/>
            <a:cxnLst/>
            <a:rect l="l" t="t" r="r" b="b"/>
            <a:pathLst>
              <a:path w="124460">
                <a:moveTo>
                  <a:pt x="0" y="0"/>
                </a:moveTo>
                <a:lnTo>
                  <a:pt x="124294" y="0"/>
                </a:lnTo>
              </a:path>
            </a:pathLst>
          </a:custGeom>
          <a:ln w="37134">
            <a:solidFill>
              <a:srgbClr val="FFFFFF"/>
            </a:solidFill>
          </a:ln>
        </p:spPr>
        <p:txBody>
          <a:bodyPr wrap="square" lIns="0" tIns="0" rIns="0" bIns="0" rtlCol="0"/>
          <a:lstStyle/>
          <a:p>
            <a:pPr defTabSz="244029"/>
            <a:endParaRPr sz="1350">
              <a:solidFill>
                <a:prstClr val="black"/>
              </a:solidFill>
            </a:endParaRPr>
          </a:p>
        </p:txBody>
      </p:sp>
      <p:sp>
        <p:nvSpPr>
          <p:cNvPr id="98" name="object 98"/>
          <p:cNvSpPr/>
          <p:nvPr/>
        </p:nvSpPr>
        <p:spPr>
          <a:xfrm>
            <a:off x="3064503" y="2946205"/>
            <a:ext cx="70009" cy="0"/>
          </a:xfrm>
          <a:custGeom>
            <a:avLst/>
            <a:gdLst/>
            <a:ahLst/>
            <a:cxnLst/>
            <a:rect l="l" t="t" r="r" b="b"/>
            <a:pathLst>
              <a:path w="124460">
                <a:moveTo>
                  <a:pt x="0" y="0"/>
                </a:moveTo>
                <a:lnTo>
                  <a:pt x="124294" y="0"/>
                </a:lnTo>
              </a:path>
            </a:pathLst>
          </a:custGeom>
          <a:ln w="37160">
            <a:solidFill>
              <a:srgbClr val="FFFFFF"/>
            </a:solidFill>
          </a:ln>
        </p:spPr>
        <p:txBody>
          <a:bodyPr wrap="square" lIns="0" tIns="0" rIns="0" bIns="0" rtlCol="0"/>
          <a:lstStyle/>
          <a:p>
            <a:pPr defTabSz="244029"/>
            <a:endParaRPr sz="1350">
              <a:solidFill>
                <a:prstClr val="black"/>
              </a:solidFill>
            </a:endParaRPr>
          </a:p>
        </p:txBody>
      </p:sp>
      <p:sp>
        <p:nvSpPr>
          <p:cNvPr id="99" name="object 99"/>
          <p:cNvSpPr/>
          <p:nvPr/>
        </p:nvSpPr>
        <p:spPr>
          <a:xfrm>
            <a:off x="3064503" y="2978030"/>
            <a:ext cx="70009" cy="0"/>
          </a:xfrm>
          <a:custGeom>
            <a:avLst/>
            <a:gdLst/>
            <a:ahLst/>
            <a:cxnLst/>
            <a:rect l="l" t="t" r="r" b="b"/>
            <a:pathLst>
              <a:path w="124460">
                <a:moveTo>
                  <a:pt x="0" y="0"/>
                </a:moveTo>
                <a:lnTo>
                  <a:pt x="124294" y="0"/>
                </a:lnTo>
              </a:path>
            </a:pathLst>
          </a:custGeom>
          <a:ln w="37134">
            <a:solidFill>
              <a:srgbClr val="FFFFFF"/>
            </a:solidFill>
          </a:ln>
        </p:spPr>
        <p:txBody>
          <a:bodyPr wrap="square" lIns="0" tIns="0" rIns="0" bIns="0" rtlCol="0"/>
          <a:lstStyle/>
          <a:p>
            <a:pPr defTabSz="244029"/>
            <a:endParaRPr sz="1350">
              <a:solidFill>
                <a:prstClr val="black"/>
              </a:solidFill>
            </a:endParaRPr>
          </a:p>
        </p:txBody>
      </p:sp>
      <p:sp>
        <p:nvSpPr>
          <p:cNvPr id="100" name="object 100"/>
          <p:cNvSpPr/>
          <p:nvPr/>
        </p:nvSpPr>
        <p:spPr>
          <a:xfrm>
            <a:off x="3064503" y="3005696"/>
            <a:ext cx="70009" cy="0"/>
          </a:xfrm>
          <a:custGeom>
            <a:avLst/>
            <a:gdLst/>
            <a:ahLst/>
            <a:cxnLst/>
            <a:rect l="l" t="t" r="r" b="b"/>
            <a:pathLst>
              <a:path w="124460">
                <a:moveTo>
                  <a:pt x="0" y="0"/>
                </a:moveTo>
                <a:lnTo>
                  <a:pt x="124294" y="0"/>
                </a:lnTo>
              </a:path>
            </a:pathLst>
          </a:custGeom>
          <a:ln w="20751">
            <a:solidFill>
              <a:srgbClr val="FFFFFF"/>
            </a:solidFill>
          </a:ln>
        </p:spPr>
        <p:txBody>
          <a:bodyPr wrap="square" lIns="0" tIns="0" rIns="0" bIns="0" rtlCol="0"/>
          <a:lstStyle/>
          <a:p>
            <a:pPr defTabSz="244029"/>
            <a:endParaRPr sz="1350">
              <a:solidFill>
                <a:prstClr val="black"/>
              </a:solidFill>
            </a:endParaRPr>
          </a:p>
        </p:txBody>
      </p:sp>
      <p:sp>
        <p:nvSpPr>
          <p:cNvPr id="101" name="object 101"/>
          <p:cNvSpPr/>
          <p:nvPr/>
        </p:nvSpPr>
        <p:spPr>
          <a:xfrm>
            <a:off x="3154488" y="2841342"/>
            <a:ext cx="36790" cy="18968"/>
          </a:xfrm>
          <a:custGeom>
            <a:avLst/>
            <a:gdLst/>
            <a:ahLst/>
            <a:cxnLst/>
            <a:rect l="l" t="t" r="r" b="b"/>
            <a:pathLst>
              <a:path w="65404" h="37464">
                <a:moveTo>
                  <a:pt x="64897" y="37134"/>
                </a:moveTo>
                <a:lnTo>
                  <a:pt x="0" y="37134"/>
                </a:lnTo>
                <a:lnTo>
                  <a:pt x="0" y="0"/>
                </a:lnTo>
                <a:lnTo>
                  <a:pt x="64897" y="0"/>
                </a:lnTo>
                <a:lnTo>
                  <a:pt x="64897" y="37134"/>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02" name="object 102"/>
          <p:cNvSpPr/>
          <p:nvPr/>
        </p:nvSpPr>
        <p:spPr>
          <a:xfrm>
            <a:off x="3154488" y="2873155"/>
            <a:ext cx="36790" cy="18968"/>
          </a:xfrm>
          <a:custGeom>
            <a:avLst/>
            <a:gdLst/>
            <a:ahLst/>
            <a:cxnLst/>
            <a:rect l="l" t="t" r="r" b="b"/>
            <a:pathLst>
              <a:path w="65404" h="37464">
                <a:moveTo>
                  <a:pt x="64897" y="37160"/>
                </a:moveTo>
                <a:lnTo>
                  <a:pt x="0" y="37160"/>
                </a:lnTo>
                <a:lnTo>
                  <a:pt x="0" y="0"/>
                </a:lnTo>
                <a:lnTo>
                  <a:pt x="64897" y="0"/>
                </a:lnTo>
                <a:lnTo>
                  <a:pt x="64897" y="37160"/>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03" name="object 103"/>
          <p:cNvSpPr/>
          <p:nvPr/>
        </p:nvSpPr>
        <p:spPr>
          <a:xfrm>
            <a:off x="3154488" y="2904987"/>
            <a:ext cx="36790" cy="18968"/>
          </a:xfrm>
          <a:custGeom>
            <a:avLst/>
            <a:gdLst/>
            <a:ahLst/>
            <a:cxnLst/>
            <a:rect l="l" t="t" r="r" b="b"/>
            <a:pathLst>
              <a:path w="65404" h="37464">
                <a:moveTo>
                  <a:pt x="64897" y="37134"/>
                </a:moveTo>
                <a:lnTo>
                  <a:pt x="0" y="37134"/>
                </a:lnTo>
                <a:lnTo>
                  <a:pt x="0" y="0"/>
                </a:lnTo>
                <a:lnTo>
                  <a:pt x="64897" y="0"/>
                </a:lnTo>
                <a:lnTo>
                  <a:pt x="64897" y="37134"/>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04" name="object 104"/>
          <p:cNvSpPr/>
          <p:nvPr/>
        </p:nvSpPr>
        <p:spPr>
          <a:xfrm>
            <a:off x="3154488" y="2936799"/>
            <a:ext cx="36790" cy="18968"/>
          </a:xfrm>
          <a:custGeom>
            <a:avLst/>
            <a:gdLst/>
            <a:ahLst/>
            <a:cxnLst/>
            <a:rect l="l" t="t" r="r" b="b"/>
            <a:pathLst>
              <a:path w="65404" h="37464">
                <a:moveTo>
                  <a:pt x="64897" y="37160"/>
                </a:moveTo>
                <a:lnTo>
                  <a:pt x="0" y="37160"/>
                </a:lnTo>
                <a:lnTo>
                  <a:pt x="0" y="0"/>
                </a:lnTo>
                <a:lnTo>
                  <a:pt x="64897" y="0"/>
                </a:lnTo>
                <a:lnTo>
                  <a:pt x="64897" y="37160"/>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05" name="object 105"/>
          <p:cNvSpPr/>
          <p:nvPr/>
        </p:nvSpPr>
        <p:spPr>
          <a:xfrm>
            <a:off x="3154488" y="2968631"/>
            <a:ext cx="36790" cy="18968"/>
          </a:xfrm>
          <a:custGeom>
            <a:avLst/>
            <a:gdLst/>
            <a:ahLst/>
            <a:cxnLst/>
            <a:rect l="l" t="t" r="r" b="b"/>
            <a:pathLst>
              <a:path w="65404" h="37464">
                <a:moveTo>
                  <a:pt x="64897" y="37134"/>
                </a:moveTo>
                <a:lnTo>
                  <a:pt x="0" y="37134"/>
                </a:lnTo>
                <a:lnTo>
                  <a:pt x="0" y="0"/>
                </a:lnTo>
                <a:lnTo>
                  <a:pt x="64897" y="0"/>
                </a:lnTo>
                <a:lnTo>
                  <a:pt x="64897" y="37134"/>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06" name="object 106"/>
          <p:cNvSpPr/>
          <p:nvPr/>
        </p:nvSpPr>
        <p:spPr>
          <a:xfrm>
            <a:off x="3154488" y="3000444"/>
            <a:ext cx="36790" cy="10608"/>
          </a:xfrm>
          <a:custGeom>
            <a:avLst/>
            <a:gdLst/>
            <a:ahLst/>
            <a:cxnLst/>
            <a:rect l="l" t="t" r="r" b="b"/>
            <a:pathLst>
              <a:path w="65404" h="20954">
                <a:moveTo>
                  <a:pt x="0" y="20751"/>
                </a:moveTo>
                <a:lnTo>
                  <a:pt x="64897" y="20751"/>
                </a:lnTo>
                <a:lnTo>
                  <a:pt x="64897" y="0"/>
                </a:lnTo>
                <a:lnTo>
                  <a:pt x="0" y="0"/>
                </a:lnTo>
                <a:lnTo>
                  <a:pt x="0" y="20751"/>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07" name="object 107"/>
          <p:cNvSpPr/>
          <p:nvPr/>
        </p:nvSpPr>
        <p:spPr>
          <a:xfrm>
            <a:off x="3148301" y="3010949"/>
            <a:ext cx="68580" cy="392835"/>
          </a:xfrm>
          <a:custGeom>
            <a:avLst/>
            <a:gdLst/>
            <a:ahLst/>
            <a:cxnLst/>
            <a:rect l="l" t="t" r="r" b="b"/>
            <a:pathLst>
              <a:path w="121920" h="775970">
                <a:moveTo>
                  <a:pt x="0" y="775893"/>
                </a:moveTo>
                <a:lnTo>
                  <a:pt x="121691" y="775893"/>
                </a:lnTo>
                <a:lnTo>
                  <a:pt x="121691" y="0"/>
                </a:lnTo>
                <a:lnTo>
                  <a:pt x="0" y="0"/>
                </a:lnTo>
                <a:lnTo>
                  <a:pt x="0" y="775893"/>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08" name="object 108"/>
          <p:cNvSpPr/>
          <p:nvPr/>
        </p:nvSpPr>
        <p:spPr>
          <a:xfrm>
            <a:off x="3040409" y="3010949"/>
            <a:ext cx="108228" cy="392835"/>
          </a:xfrm>
          <a:custGeom>
            <a:avLst/>
            <a:gdLst/>
            <a:ahLst/>
            <a:cxnLst/>
            <a:rect l="l" t="t" r="r" b="b"/>
            <a:pathLst>
              <a:path w="192404" h="775970">
                <a:moveTo>
                  <a:pt x="0" y="775893"/>
                </a:moveTo>
                <a:lnTo>
                  <a:pt x="191808" y="775893"/>
                </a:lnTo>
                <a:lnTo>
                  <a:pt x="191808" y="0"/>
                </a:lnTo>
                <a:lnTo>
                  <a:pt x="0" y="0"/>
                </a:lnTo>
                <a:lnTo>
                  <a:pt x="0" y="775893"/>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09" name="object 109"/>
          <p:cNvSpPr/>
          <p:nvPr/>
        </p:nvSpPr>
        <p:spPr>
          <a:xfrm>
            <a:off x="3040494" y="3010946"/>
            <a:ext cx="104656" cy="392835"/>
          </a:xfrm>
          <a:custGeom>
            <a:avLst/>
            <a:gdLst/>
            <a:ahLst/>
            <a:cxnLst/>
            <a:rect l="l" t="t" r="r" b="b"/>
            <a:pathLst>
              <a:path w="186054" h="775970">
                <a:moveTo>
                  <a:pt x="185597" y="0"/>
                </a:moveTo>
                <a:lnTo>
                  <a:pt x="0" y="0"/>
                </a:lnTo>
                <a:lnTo>
                  <a:pt x="0" y="775893"/>
                </a:lnTo>
                <a:lnTo>
                  <a:pt x="185597"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10" name="object 110"/>
          <p:cNvSpPr/>
          <p:nvPr/>
        </p:nvSpPr>
        <p:spPr>
          <a:xfrm>
            <a:off x="3048827" y="3036117"/>
            <a:ext cx="91083"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pPr defTabSz="244029"/>
            <a:endParaRPr sz="1350">
              <a:solidFill>
                <a:prstClr val="black"/>
              </a:solidFill>
            </a:endParaRPr>
          </a:p>
        </p:txBody>
      </p:sp>
      <p:sp>
        <p:nvSpPr>
          <p:cNvPr id="111" name="object 111"/>
          <p:cNvSpPr/>
          <p:nvPr/>
        </p:nvSpPr>
        <p:spPr>
          <a:xfrm>
            <a:off x="3048827" y="3066660"/>
            <a:ext cx="91083"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pPr defTabSz="244029"/>
            <a:endParaRPr sz="1350">
              <a:solidFill>
                <a:prstClr val="black"/>
              </a:solidFill>
            </a:endParaRPr>
          </a:p>
        </p:txBody>
      </p:sp>
      <p:sp>
        <p:nvSpPr>
          <p:cNvPr id="112" name="object 112"/>
          <p:cNvSpPr/>
          <p:nvPr/>
        </p:nvSpPr>
        <p:spPr>
          <a:xfrm>
            <a:off x="3048827" y="3097212"/>
            <a:ext cx="91083"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pPr defTabSz="244029"/>
            <a:endParaRPr sz="1350">
              <a:solidFill>
                <a:prstClr val="black"/>
              </a:solidFill>
            </a:endParaRPr>
          </a:p>
        </p:txBody>
      </p:sp>
      <p:sp>
        <p:nvSpPr>
          <p:cNvPr id="113" name="object 113"/>
          <p:cNvSpPr/>
          <p:nvPr/>
        </p:nvSpPr>
        <p:spPr>
          <a:xfrm>
            <a:off x="3048827" y="3127758"/>
            <a:ext cx="91083"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pPr defTabSz="244029"/>
            <a:endParaRPr sz="1350">
              <a:solidFill>
                <a:prstClr val="black"/>
              </a:solidFill>
            </a:endParaRPr>
          </a:p>
        </p:txBody>
      </p:sp>
      <p:sp>
        <p:nvSpPr>
          <p:cNvPr id="114" name="object 114"/>
          <p:cNvSpPr/>
          <p:nvPr/>
        </p:nvSpPr>
        <p:spPr>
          <a:xfrm>
            <a:off x="3048827" y="3158301"/>
            <a:ext cx="91083"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pPr defTabSz="244029"/>
            <a:endParaRPr sz="1350">
              <a:solidFill>
                <a:prstClr val="black"/>
              </a:solidFill>
            </a:endParaRPr>
          </a:p>
        </p:txBody>
      </p:sp>
      <p:sp>
        <p:nvSpPr>
          <p:cNvPr id="115" name="object 115"/>
          <p:cNvSpPr/>
          <p:nvPr/>
        </p:nvSpPr>
        <p:spPr>
          <a:xfrm>
            <a:off x="3048827" y="3188847"/>
            <a:ext cx="91083"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pPr defTabSz="244029"/>
            <a:endParaRPr sz="1350">
              <a:solidFill>
                <a:prstClr val="black"/>
              </a:solidFill>
            </a:endParaRPr>
          </a:p>
        </p:txBody>
      </p:sp>
      <p:sp>
        <p:nvSpPr>
          <p:cNvPr id="116" name="object 116"/>
          <p:cNvSpPr/>
          <p:nvPr/>
        </p:nvSpPr>
        <p:spPr>
          <a:xfrm>
            <a:off x="3048827" y="3219396"/>
            <a:ext cx="91083"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pPr defTabSz="244029"/>
            <a:endParaRPr sz="1350">
              <a:solidFill>
                <a:prstClr val="black"/>
              </a:solidFill>
            </a:endParaRPr>
          </a:p>
        </p:txBody>
      </p:sp>
      <p:sp>
        <p:nvSpPr>
          <p:cNvPr id="117" name="object 117"/>
          <p:cNvSpPr/>
          <p:nvPr/>
        </p:nvSpPr>
        <p:spPr>
          <a:xfrm>
            <a:off x="3048827" y="3249941"/>
            <a:ext cx="91083"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pPr defTabSz="244029"/>
            <a:endParaRPr sz="1350">
              <a:solidFill>
                <a:prstClr val="black"/>
              </a:solidFill>
            </a:endParaRPr>
          </a:p>
        </p:txBody>
      </p:sp>
      <p:sp>
        <p:nvSpPr>
          <p:cNvPr id="118" name="object 118"/>
          <p:cNvSpPr/>
          <p:nvPr/>
        </p:nvSpPr>
        <p:spPr>
          <a:xfrm>
            <a:off x="3048827" y="3280488"/>
            <a:ext cx="91083"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pPr defTabSz="244029"/>
            <a:endParaRPr sz="1350">
              <a:solidFill>
                <a:prstClr val="black"/>
              </a:solidFill>
            </a:endParaRPr>
          </a:p>
        </p:txBody>
      </p:sp>
      <p:sp>
        <p:nvSpPr>
          <p:cNvPr id="119" name="object 119"/>
          <p:cNvSpPr/>
          <p:nvPr/>
        </p:nvSpPr>
        <p:spPr>
          <a:xfrm>
            <a:off x="3048827" y="3311037"/>
            <a:ext cx="91083"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pPr defTabSz="244029"/>
            <a:endParaRPr sz="1350">
              <a:solidFill>
                <a:prstClr val="black"/>
              </a:solidFill>
            </a:endParaRPr>
          </a:p>
        </p:txBody>
      </p:sp>
      <p:sp>
        <p:nvSpPr>
          <p:cNvPr id="120" name="object 120"/>
          <p:cNvSpPr/>
          <p:nvPr/>
        </p:nvSpPr>
        <p:spPr>
          <a:xfrm>
            <a:off x="3048827" y="3341576"/>
            <a:ext cx="91083"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pPr defTabSz="244029"/>
            <a:endParaRPr sz="1350">
              <a:solidFill>
                <a:prstClr val="black"/>
              </a:solidFill>
            </a:endParaRPr>
          </a:p>
        </p:txBody>
      </p:sp>
      <p:sp>
        <p:nvSpPr>
          <p:cNvPr id="121" name="object 121"/>
          <p:cNvSpPr/>
          <p:nvPr/>
        </p:nvSpPr>
        <p:spPr>
          <a:xfrm>
            <a:off x="3048827" y="3372116"/>
            <a:ext cx="91083"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pPr defTabSz="244029"/>
            <a:endParaRPr sz="1350">
              <a:solidFill>
                <a:prstClr val="black"/>
              </a:solidFill>
            </a:endParaRPr>
          </a:p>
        </p:txBody>
      </p:sp>
      <p:sp>
        <p:nvSpPr>
          <p:cNvPr id="122" name="object 122"/>
          <p:cNvSpPr/>
          <p:nvPr/>
        </p:nvSpPr>
        <p:spPr>
          <a:xfrm>
            <a:off x="3158523" y="3036117"/>
            <a:ext cx="51078"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pPr defTabSz="244029"/>
            <a:endParaRPr sz="1350">
              <a:solidFill>
                <a:prstClr val="black"/>
              </a:solidFill>
            </a:endParaRPr>
          </a:p>
        </p:txBody>
      </p:sp>
      <p:sp>
        <p:nvSpPr>
          <p:cNvPr id="123" name="object 123"/>
          <p:cNvSpPr/>
          <p:nvPr/>
        </p:nvSpPr>
        <p:spPr>
          <a:xfrm>
            <a:off x="3158523" y="3066660"/>
            <a:ext cx="51078"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pPr defTabSz="244029"/>
            <a:endParaRPr sz="1350">
              <a:solidFill>
                <a:prstClr val="black"/>
              </a:solidFill>
            </a:endParaRPr>
          </a:p>
        </p:txBody>
      </p:sp>
      <p:sp>
        <p:nvSpPr>
          <p:cNvPr id="124" name="object 124"/>
          <p:cNvSpPr/>
          <p:nvPr/>
        </p:nvSpPr>
        <p:spPr>
          <a:xfrm>
            <a:off x="3158523" y="3097212"/>
            <a:ext cx="51078"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pPr defTabSz="244029"/>
            <a:endParaRPr sz="1350">
              <a:solidFill>
                <a:prstClr val="black"/>
              </a:solidFill>
            </a:endParaRPr>
          </a:p>
        </p:txBody>
      </p:sp>
      <p:sp>
        <p:nvSpPr>
          <p:cNvPr id="125" name="object 125"/>
          <p:cNvSpPr/>
          <p:nvPr/>
        </p:nvSpPr>
        <p:spPr>
          <a:xfrm>
            <a:off x="3158523" y="3127758"/>
            <a:ext cx="51078"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pPr defTabSz="244029"/>
            <a:endParaRPr sz="1350">
              <a:solidFill>
                <a:prstClr val="black"/>
              </a:solidFill>
            </a:endParaRPr>
          </a:p>
        </p:txBody>
      </p:sp>
      <p:sp>
        <p:nvSpPr>
          <p:cNvPr id="126" name="object 126"/>
          <p:cNvSpPr/>
          <p:nvPr/>
        </p:nvSpPr>
        <p:spPr>
          <a:xfrm>
            <a:off x="3158523" y="3158301"/>
            <a:ext cx="51078"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pPr defTabSz="244029"/>
            <a:endParaRPr sz="1350">
              <a:solidFill>
                <a:prstClr val="black"/>
              </a:solidFill>
            </a:endParaRPr>
          </a:p>
        </p:txBody>
      </p:sp>
      <p:sp>
        <p:nvSpPr>
          <p:cNvPr id="127" name="object 127"/>
          <p:cNvSpPr/>
          <p:nvPr/>
        </p:nvSpPr>
        <p:spPr>
          <a:xfrm>
            <a:off x="3158523" y="3188847"/>
            <a:ext cx="51078"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pPr defTabSz="244029"/>
            <a:endParaRPr sz="1350">
              <a:solidFill>
                <a:prstClr val="black"/>
              </a:solidFill>
            </a:endParaRPr>
          </a:p>
        </p:txBody>
      </p:sp>
      <p:sp>
        <p:nvSpPr>
          <p:cNvPr id="128" name="object 128"/>
          <p:cNvSpPr/>
          <p:nvPr/>
        </p:nvSpPr>
        <p:spPr>
          <a:xfrm>
            <a:off x="3158523" y="3219396"/>
            <a:ext cx="51078"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pPr defTabSz="244029"/>
            <a:endParaRPr sz="1350">
              <a:solidFill>
                <a:prstClr val="black"/>
              </a:solidFill>
            </a:endParaRPr>
          </a:p>
        </p:txBody>
      </p:sp>
      <p:sp>
        <p:nvSpPr>
          <p:cNvPr id="129" name="object 129"/>
          <p:cNvSpPr/>
          <p:nvPr/>
        </p:nvSpPr>
        <p:spPr>
          <a:xfrm>
            <a:off x="3158523" y="3249941"/>
            <a:ext cx="51078"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pPr defTabSz="244029"/>
            <a:endParaRPr sz="1350">
              <a:solidFill>
                <a:prstClr val="black"/>
              </a:solidFill>
            </a:endParaRPr>
          </a:p>
        </p:txBody>
      </p:sp>
      <p:sp>
        <p:nvSpPr>
          <p:cNvPr id="130" name="object 130"/>
          <p:cNvSpPr/>
          <p:nvPr/>
        </p:nvSpPr>
        <p:spPr>
          <a:xfrm>
            <a:off x="3158523" y="3280488"/>
            <a:ext cx="51078"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pPr defTabSz="244029"/>
            <a:endParaRPr sz="1350">
              <a:solidFill>
                <a:prstClr val="black"/>
              </a:solidFill>
            </a:endParaRPr>
          </a:p>
        </p:txBody>
      </p:sp>
      <p:sp>
        <p:nvSpPr>
          <p:cNvPr id="131" name="object 131"/>
          <p:cNvSpPr/>
          <p:nvPr/>
        </p:nvSpPr>
        <p:spPr>
          <a:xfrm>
            <a:off x="3158523" y="3311037"/>
            <a:ext cx="51078"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pPr defTabSz="244029"/>
            <a:endParaRPr sz="1350">
              <a:solidFill>
                <a:prstClr val="black"/>
              </a:solidFill>
            </a:endParaRPr>
          </a:p>
        </p:txBody>
      </p:sp>
      <p:sp>
        <p:nvSpPr>
          <p:cNvPr id="132" name="object 132"/>
          <p:cNvSpPr/>
          <p:nvPr/>
        </p:nvSpPr>
        <p:spPr>
          <a:xfrm>
            <a:off x="3158523" y="3341576"/>
            <a:ext cx="51078"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pPr defTabSz="244029"/>
            <a:endParaRPr sz="1350">
              <a:solidFill>
                <a:prstClr val="black"/>
              </a:solidFill>
            </a:endParaRPr>
          </a:p>
        </p:txBody>
      </p:sp>
      <p:sp>
        <p:nvSpPr>
          <p:cNvPr id="133" name="object 133"/>
          <p:cNvSpPr/>
          <p:nvPr/>
        </p:nvSpPr>
        <p:spPr>
          <a:xfrm>
            <a:off x="3158523" y="3372116"/>
            <a:ext cx="51078"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pPr defTabSz="244029"/>
            <a:endParaRPr sz="1350">
              <a:solidFill>
                <a:prstClr val="black"/>
              </a:solidFill>
            </a:endParaRPr>
          </a:p>
        </p:txBody>
      </p:sp>
      <p:sp>
        <p:nvSpPr>
          <p:cNvPr id="134" name="object 134"/>
          <p:cNvSpPr/>
          <p:nvPr/>
        </p:nvSpPr>
        <p:spPr>
          <a:xfrm>
            <a:off x="2643633" y="3026079"/>
            <a:ext cx="108228" cy="378047"/>
          </a:xfrm>
          <a:custGeom>
            <a:avLst/>
            <a:gdLst/>
            <a:ahLst/>
            <a:cxnLst/>
            <a:rect l="l" t="t" r="r" b="b"/>
            <a:pathLst>
              <a:path w="192404" h="746760">
                <a:moveTo>
                  <a:pt x="144538" y="0"/>
                </a:moveTo>
                <a:lnTo>
                  <a:pt x="0" y="15836"/>
                </a:lnTo>
                <a:lnTo>
                  <a:pt x="0" y="746506"/>
                </a:lnTo>
                <a:lnTo>
                  <a:pt x="191808" y="746506"/>
                </a:lnTo>
                <a:lnTo>
                  <a:pt x="191808" y="15836"/>
                </a:lnTo>
                <a:lnTo>
                  <a:pt x="144538"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35" name="object 135"/>
          <p:cNvSpPr/>
          <p:nvPr/>
        </p:nvSpPr>
        <p:spPr>
          <a:xfrm>
            <a:off x="2643633" y="3026079"/>
            <a:ext cx="108228" cy="378047"/>
          </a:xfrm>
          <a:custGeom>
            <a:avLst/>
            <a:gdLst/>
            <a:ahLst/>
            <a:cxnLst/>
            <a:rect l="l" t="t" r="r" b="b"/>
            <a:pathLst>
              <a:path w="192404" h="746760">
                <a:moveTo>
                  <a:pt x="144538" y="0"/>
                </a:moveTo>
                <a:lnTo>
                  <a:pt x="0" y="15836"/>
                </a:lnTo>
                <a:lnTo>
                  <a:pt x="0" y="746506"/>
                </a:lnTo>
                <a:lnTo>
                  <a:pt x="191808" y="15836"/>
                </a:lnTo>
                <a:lnTo>
                  <a:pt x="144538"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36" name="object 136"/>
          <p:cNvSpPr/>
          <p:nvPr/>
        </p:nvSpPr>
        <p:spPr>
          <a:xfrm>
            <a:off x="2751526" y="2995335"/>
            <a:ext cx="68580" cy="408587"/>
          </a:xfrm>
          <a:custGeom>
            <a:avLst/>
            <a:gdLst/>
            <a:ahLst/>
            <a:cxnLst/>
            <a:rect l="l" t="t" r="r" b="b"/>
            <a:pathLst>
              <a:path w="121920" h="807085">
                <a:moveTo>
                  <a:pt x="61569" y="0"/>
                </a:moveTo>
                <a:lnTo>
                  <a:pt x="0" y="75920"/>
                </a:lnTo>
                <a:lnTo>
                  <a:pt x="0" y="806742"/>
                </a:lnTo>
                <a:lnTo>
                  <a:pt x="121691" y="806742"/>
                </a:lnTo>
                <a:lnTo>
                  <a:pt x="121691" y="75920"/>
                </a:lnTo>
                <a:lnTo>
                  <a:pt x="61569"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37" name="object 137"/>
          <p:cNvSpPr/>
          <p:nvPr/>
        </p:nvSpPr>
        <p:spPr>
          <a:xfrm>
            <a:off x="2643633" y="2995582"/>
            <a:ext cx="142518" cy="38576"/>
          </a:xfrm>
          <a:custGeom>
            <a:avLst/>
            <a:gdLst/>
            <a:ahLst/>
            <a:cxnLst/>
            <a:rect l="l" t="t" r="r" b="b"/>
            <a:pathLst>
              <a:path w="253364" h="76200">
                <a:moveTo>
                  <a:pt x="253365" y="0"/>
                </a:moveTo>
                <a:lnTo>
                  <a:pt x="62280" y="0"/>
                </a:lnTo>
                <a:lnTo>
                  <a:pt x="0" y="75958"/>
                </a:lnTo>
                <a:lnTo>
                  <a:pt x="191808" y="75933"/>
                </a:lnTo>
                <a:lnTo>
                  <a:pt x="253365"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38" name="object 138"/>
          <p:cNvSpPr/>
          <p:nvPr/>
        </p:nvSpPr>
        <p:spPr>
          <a:xfrm>
            <a:off x="2773702" y="3055074"/>
            <a:ext cx="27503" cy="41148"/>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39" name="object 139"/>
          <p:cNvSpPr/>
          <p:nvPr/>
        </p:nvSpPr>
        <p:spPr>
          <a:xfrm>
            <a:off x="2773702" y="3123103"/>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40" name="object 140"/>
          <p:cNvSpPr/>
          <p:nvPr/>
        </p:nvSpPr>
        <p:spPr>
          <a:xfrm>
            <a:off x="2773702" y="3191120"/>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41" name="object 141"/>
          <p:cNvSpPr/>
          <p:nvPr/>
        </p:nvSpPr>
        <p:spPr>
          <a:xfrm>
            <a:off x="2773702" y="3259149"/>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42" name="object 142"/>
          <p:cNvSpPr/>
          <p:nvPr/>
        </p:nvSpPr>
        <p:spPr>
          <a:xfrm>
            <a:off x="2773702" y="3327171"/>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43" name="object 143"/>
          <p:cNvSpPr/>
          <p:nvPr/>
        </p:nvSpPr>
        <p:spPr>
          <a:xfrm>
            <a:off x="2867944" y="2988338"/>
            <a:ext cx="27503" cy="41148"/>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44" name="object 144"/>
          <p:cNvSpPr/>
          <p:nvPr/>
        </p:nvSpPr>
        <p:spPr>
          <a:xfrm>
            <a:off x="2867944" y="3056373"/>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45" name="object 145"/>
          <p:cNvSpPr/>
          <p:nvPr/>
        </p:nvSpPr>
        <p:spPr>
          <a:xfrm>
            <a:off x="2867944" y="3124389"/>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46" name="object 146"/>
          <p:cNvSpPr/>
          <p:nvPr/>
        </p:nvSpPr>
        <p:spPr>
          <a:xfrm>
            <a:off x="2867944" y="3192413"/>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47" name="object 147"/>
          <p:cNvSpPr/>
          <p:nvPr/>
        </p:nvSpPr>
        <p:spPr>
          <a:xfrm>
            <a:off x="2867944" y="3260447"/>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48" name="object 148"/>
          <p:cNvSpPr/>
          <p:nvPr/>
        </p:nvSpPr>
        <p:spPr>
          <a:xfrm>
            <a:off x="2919988" y="3058682"/>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49" name="object 149"/>
          <p:cNvSpPr/>
          <p:nvPr/>
        </p:nvSpPr>
        <p:spPr>
          <a:xfrm>
            <a:off x="2919988" y="3126710"/>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50" name="object 150"/>
          <p:cNvSpPr/>
          <p:nvPr/>
        </p:nvSpPr>
        <p:spPr>
          <a:xfrm>
            <a:off x="2919988" y="3194726"/>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51" name="object 151"/>
          <p:cNvSpPr/>
          <p:nvPr/>
        </p:nvSpPr>
        <p:spPr>
          <a:xfrm>
            <a:off x="2919988" y="3262763"/>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52" name="object 152"/>
          <p:cNvSpPr/>
          <p:nvPr/>
        </p:nvSpPr>
        <p:spPr>
          <a:xfrm>
            <a:off x="2919988" y="3330778"/>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53" name="object 153"/>
          <p:cNvSpPr/>
          <p:nvPr/>
        </p:nvSpPr>
        <p:spPr>
          <a:xfrm>
            <a:off x="2707450" y="3055074"/>
            <a:ext cx="27503" cy="41148"/>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54" name="object 154"/>
          <p:cNvSpPr/>
          <p:nvPr/>
        </p:nvSpPr>
        <p:spPr>
          <a:xfrm>
            <a:off x="2707450" y="3123103"/>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55" name="object 155"/>
          <p:cNvSpPr/>
          <p:nvPr/>
        </p:nvSpPr>
        <p:spPr>
          <a:xfrm>
            <a:off x="2707450" y="3191120"/>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56" name="object 156"/>
          <p:cNvSpPr/>
          <p:nvPr/>
        </p:nvSpPr>
        <p:spPr>
          <a:xfrm>
            <a:off x="2707450" y="3259149"/>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57" name="object 157"/>
          <p:cNvSpPr/>
          <p:nvPr/>
        </p:nvSpPr>
        <p:spPr>
          <a:xfrm>
            <a:off x="2707450" y="3327171"/>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58" name="object 158"/>
          <p:cNvSpPr/>
          <p:nvPr/>
        </p:nvSpPr>
        <p:spPr>
          <a:xfrm>
            <a:off x="2659768" y="3055074"/>
            <a:ext cx="27503" cy="41148"/>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59" name="object 159"/>
          <p:cNvSpPr/>
          <p:nvPr/>
        </p:nvSpPr>
        <p:spPr>
          <a:xfrm>
            <a:off x="2659768" y="3123103"/>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60" name="object 160"/>
          <p:cNvSpPr/>
          <p:nvPr/>
        </p:nvSpPr>
        <p:spPr>
          <a:xfrm>
            <a:off x="2659768" y="3191120"/>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61" name="object 161"/>
          <p:cNvSpPr/>
          <p:nvPr/>
        </p:nvSpPr>
        <p:spPr>
          <a:xfrm>
            <a:off x="2659768" y="3259149"/>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62" name="object 162"/>
          <p:cNvSpPr/>
          <p:nvPr/>
        </p:nvSpPr>
        <p:spPr>
          <a:xfrm>
            <a:off x="2659768" y="3327171"/>
            <a:ext cx="27503" cy="41148"/>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63" name="object 163"/>
          <p:cNvSpPr/>
          <p:nvPr/>
        </p:nvSpPr>
        <p:spPr>
          <a:xfrm>
            <a:off x="2444830" y="2679917"/>
            <a:ext cx="1003340" cy="889504"/>
          </a:xfrm>
          <a:custGeom>
            <a:avLst/>
            <a:gdLst/>
            <a:ahLst/>
            <a:cxnLst/>
            <a:rect l="l" t="t" r="r" b="b"/>
            <a:pathLst>
              <a:path w="1783714" h="1757045">
                <a:moveTo>
                  <a:pt x="891666"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3"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6"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6" y="1756879"/>
                </a:lnTo>
                <a:close/>
              </a:path>
            </a:pathLst>
          </a:custGeom>
          <a:ln w="90678">
            <a:solidFill>
              <a:srgbClr val="BA2029"/>
            </a:solidFill>
          </a:ln>
        </p:spPr>
        <p:txBody>
          <a:bodyPr wrap="square" lIns="0" tIns="0" rIns="0" bIns="0" rtlCol="0"/>
          <a:lstStyle/>
          <a:p>
            <a:pPr defTabSz="244029"/>
            <a:endParaRPr sz="1350">
              <a:solidFill>
                <a:prstClr val="black"/>
              </a:solidFill>
            </a:endParaRPr>
          </a:p>
        </p:txBody>
      </p:sp>
      <p:sp>
        <p:nvSpPr>
          <p:cNvPr id="164" name="object 164"/>
          <p:cNvSpPr/>
          <p:nvPr/>
        </p:nvSpPr>
        <p:spPr>
          <a:xfrm>
            <a:off x="5804866" y="3070723"/>
            <a:ext cx="799028" cy="162342"/>
          </a:xfrm>
          <a:custGeom>
            <a:avLst/>
            <a:gdLst/>
            <a:ahLst/>
            <a:cxnLst/>
            <a:rect l="l" t="t" r="r" b="b"/>
            <a:pathLst>
              <a:path w="1420495" h="320675">
                <a:moveTo>
                  <a:pt x="1420025" y="320217"/>
                </a:moveTo>
                <a:lnTo>
                  <a:pt x="0" y="320217"/>
                </a:lnTo>
                <a:lnTo>
                  <a:pt x="0" y="0"/>
                </a:lnTo>
                <a:lnTo>
                  <a:pt x="1420025" y="0"/>
                </a:lnTo>
                <a:lnTo>
                  <a:pt x="1420025" y="320217"/>
                </a:lnTo>
              </a:path>
            </a:pathLst>
          </a:custGeom>
          <a:ln w="57150">
            <a:solidFill>
              <a:srgbClr val="FFFFFF"/>
            </a:solidFill>
          </a:ln>
        </p:spPr>
        <p:txBody>
          <a:bodyPr wrap="square" lIns="0" tIns="0" rIns="0" bIns="0" rtlCol="0"/>
          <a:lstStyle/>
          <a:p>
            <a:pPr defTabSz="244029"/>
            <a:endParaRPr sz="1350">
              <a:solidFill>
                <a:prstClr val="black"/>
              </a:solidFill>
            </a:endParaRPr>
          </a:p>
        </p:txBody>
      </p:sp>
      <p:sp>
        <p:nvSpPr>
          <p:cNvPr id="165" name="object 165"/>
          <p:cNvSpPr/>
          <p:nvPr/>
        </p:nvSpPr>
        <p:spPr>
          <a:xfrm>
            <a:off x="6603628" y="3208901"/>
            <a:ext cx="25718" cy="0"/>
          </a:xfrm>
          <a:custGeom>
            <a:avLst/>
            <a:gdLst/>
            <a:ahLst/>
            <a:cxnLst/>
            <a:rect l="l" t="t" r="r" b="b"/>
            <a:pathLst>
              <a:path w="45720">
                <a:moveTo>
                  <a:pt x="0" y="0"/>
                </a:moveTo>
                <a:lnTo>
                  <a:pt x="45417" y="0"/>
                </a:lnTo>
              </a:path>
            </a:pathLst>
          </a:custGeom>
          <a:ln w="29082">
            <a:solidFill>
              <a:srgbClr val="FFFFFF"/>
            </a:solidFill>
          </a:ln>
        </p:spPr>
        <p:txBody>
          <a:bodyPr wrap="square" lIns="0" tIns="0" rIns="0" bIns="0" rtlCol="0"/>
          <a:lstStyle/>
          <a:p>
            <a:pPr defTabSz="244029"/>
            <a:endParaRPr sz="1350">
              <a:solidFill>
                <a:prstClr val="black"/>
              </a:solidFill>
            </a:endParaRPr>
          </a:p>
        </p:txBody>
      </p:sp>
      <p:sp>
        <p:nvSpPr>
          <p:cNvPr id="166" name="object 166"/>
          <p:cNvSpPr/>
          <p:nvPr/>
        </p:nvSpPr>
        <p:spPr>
          <a:xfrm>
            <a:off x="5779455" y="3208901"/>
            <a:ext cx="25360" cy="0"/>
          </a:xfrm>
          <a:custGeom>
            <a:avLst/>
            <a:gdLst/>
            <a:ahLst/>
            <a:cxnLst/>
            <a:rect l="l" t="t" r="r" b="b"/>
            <a:pathLst>
              <a:path w="45084">
                <a:moveTo>
                  <a:pt x="0" y="0"/>
                </a:moveTo>
                <a:lnTo>
                  <a:pt x="45031" y="0"/>
                </a:lnTo>
              </a:path>
            </a:pathLst>
          </a:custGeom>
          <a:ln w="29082">
            <a:solidFill>
              <a:srgbClr val="FFFFFF"/>
            </a:solidFill>
          </a:ln>
        </p:spPr>
        <p:txBody>
          <a:bodyPr wrap="square" lIns="0" tIns="0" rIns="0" bIns="0" rtlCol="0"/>
          <a:lstStyle/>
          <a:p>
            <a:pPr defTabSz="244029"/>
            <a:endParaRPr sz="1350">
              <a:solidFill>
                <a:prstClr val="black"/>
              </a:solidFill>
            </a:endParaRPr>
          </a:p>
        </p:txBody>
      </p:sp>
      <p:sp>
        <p:nvSpPr>
          <p:cNvPr id="167" name="object 167"/>
          <p:cNvSpPr/>
          <p:nvPr/>
        </p:nvSpPr>
        <p:spPr>
          <a:xfrm>
            <a:off x="5779591" y="3232200"/>
            <a:ext cx="849749" cy="0"/>
          </a:xfrm>
          <a:custGeom>
            <a:avLst/>
            <a:gdLst/>
            <a:ahLst/>
            <a:cxnLst/>
            <a:rect l="l" t="t" r="r" b="b"/>
            <a:pathLst>
              <a:path w="1510665">
                <a:moveTo>
                  <a:pt x="0" y="0"/>
                </a:moveTo>
                <a:lnTo>
                  <a:pt x="1510474" y="0"/>
                </a:lnTo>
              </a:path>
            </a:pathLst>
          </a:custGeom>
          <a:ln w="62966">
            <a:solidFill>
              <a:srgbClr val="FFFFFF"/>
            </a:solidFill>
          </a:ln>
        </p:spPr>
        <p:txBody>
          <a:bodyPr wrap="square" lIns="0" tIns="0" rIns="0" bIns="0" rtlCol="0"/>
          <a:lstStyle/>
          <a:p>
            <a:pPr defTabSz="244029"/>
            <a:endParaRPr sz="1350">
              <a:solidFill>
                <a:prstClr val="black"/>
              </a:solidFill>
            </a:endParaRPr>
          </a:p>
        </p:txBody>
      </p:sp>
      <p:sp>
        <p:nvSpPr>
          <p:cNvPr id="168" name="object 168"/>
          <p:cNvSpPr/>
          <p:nvPr/>
        </p:nvSpPr>
        <p:spPr>
          <a:xfrm>
            <a:off x="6041093" y="3039034"/>
            <a:ext cx="326469" cy="193847"/>
          </a:xfrm>
          <a:custGeom>
            <a:avLst/>
            <a:gdLst/>
            <a:ahLst/>
            <a:cxnLst/>
            <a:rect l="l" t="t" r="r" b="b"/>
            <a:pathLst>
              <a:path w="580390" h="382904">
                <a:moveTo>
                  <a:pt x="579831" y="382816"/>
                </a:moveTo>
                <a:lnTo>
                  <a:pt x="0" y="382816"/>
                </a:lnTo>
                <a:lnTo>
                  <a:pt x="0" y="0"/>
                </a:lnTo>
                <a:lnTo>
                  <a:pt x="579831" y="0"/>
                </a:lnTo>
                <a:lnTo>
                  <a:pt x="579831" y="382816"/>
                </a:lnTo>
              </a:path>
            </a:pathLst>
          </a:custGeom>
          <a:ln w="57150">
            <a:solidFill>
              <a:srgbClr val="FFFFFF"/>
            </a:solidFill>
          </a:ln>
        </p:spPr>
        <p:txBody>
          <a:bodyPr wrap="square" lIns="0" tIns="0" rIns="0" bIns="0" rtlCol="0"/>
          <a:lstStyle/>
          <a:p>
            <a:pPr defTabSz="244029"/>
            <a:endParaRPr sz="1350">
              <a:solidFill>
                <a:prstClr val="black"/>
              </a:solidFill>
            </a:endParaRPr>
          </a:p>
        </p:txBody>
      </p:sp>
      <p:sp>
        <p:nvSpPr>
          <p:cNvPr id="169" name="object 169"/>
          <p:cNvSpPr/>
          <p:nvPr/>
        </p:nvSpPr>
        <p:spPr>
          <a:xfrm>
            <a:off x="6023044" y="3022328"/>
            <a:ext cx="363617" cy="17359"/>
          </a:xfrm>
          <a:custGeom>
            <a:avLst/>
            <a:gdLst/>
            <a:ahLst/>
            <a:cxnLst/>
            <a:rect l="l" t="t" r="r" b="b"/>
            <a:pathLst>
              <a:path w="646429" h="34289">
                <a:moveTo>
                  <a:pt x="645934" y="33680"/>
                </a:moveTo>
                <a:lnTo>
                  <a:pt x="0" y="33680"/>
                </a:lnTo>
                <a:lnTo>
                  <a:pt x="0" y="0"/>
                </a:lnTo>
                <a:lnTo>
                  <a:pt x="645934" y="0"/>
                </a:lnTo>
                <a:lnTo>
                  <a:pt x="645934" y="33680"/>
                </a:lnTo>
              </a:path>
            </a:pathLst>
          </a:custGeom>
          <a:ln w="57150">
            <a:solidFill>
              <a:srgbClr val="FFFFFF"/>
            </a:solidFill>
          </a:ln>
        </p:spPr>
        <p:txBody>
          <a:bodyPr wrap="square" lIns="0" tIns="0" rIns="0" bIns="0" rtlCol="0"/>
          <a:lstStyle/>
          <a:p>
            <a:pPr defTabSz="244029"/>
            <a:endParaRPr sz="1350">
              <a:solidFill>
                <a:prstClr val="black"/>
              </a:solidFill>
            </a:endParaRPr>
          </a:p>
        </p:txBody>
      </p:sp>
      <p:sp>
        <p:nvSpPr>
          <p:cNvPr id="170" name="object 170"/>
          <p:cNvSpPr/>
          <p:nvPr/>
        </p:nvSpPr>
        <p:spPr>
          <a:xfrm>
            <a:off x="6074985" y="3243982"/>
            <a:ext cx="258961" cy="0"/>
          </a:xfrm>
          <a:custGeom>
            <a:avLst/>
            <a:gdLst/>
            <a:ahLst/>
            <a:cxnLst/>
            <a:rect l="l" t="t" r="r" b="b"/>
            <a:pathLst>
              <a:path w="460375">
                <a:moveTo>
                  <a:pt x="0" y="0"/>
                </a:moveTo>
                <a:lnTo>
                  <a:pt x="459917" y="0"/>
                </a:lnTo>
              </a:path>
            </a:pathLst>
          </a:custGeom>
          <a:ln w="44044">
            <a:solidFill>
              <a:srgbClr val="FFFFFF"/>
            </a:solidFill>
          </a:ln>
        </p:spPr>
        <p:txBody>
          <a:bodyPr wrap="square" lIns="0" tIns="0" rIns="0" bIns="0" rtlCol="0"/>
          <a:lstStyle/>
          <a:p>
            <a:pPr defTabSz="244029"/>
            <a:endParaRPr sz="1350">
              <a:solidFill>
                <a:prstClr val="black"/>
              </a:solidFill>
            </a:endParaRPr>
          </a:p>
        </p:txBody>
      </p:sp>
      <p:sp>
        <p:nvSpPr>
          <p:cNvPr id="171" name="object 171"/>
          <p:cNvSpPr/>
          <p:nvPr/>
        </p:nvSpPr>
        <p:spPr>
          <a:xfrm>
            <a:off x="5991126" y="2904088"/>
            <a:ext cx="418624" cy="132446"/>
          </a:xfrm>
          <a:custGeom>
            <a:avLst/>
            <a:gdLst/>
            <a:ahLst/>
            <a:cxnLst/>
            <a:rect l="l" t="t" r="r" b="b"/>
            <a:pathLst>
              <a:path w="744220" h="261620">
                <a:moveTo>
                  <a:pt x="373748" y="0"/>
                </a:moveTo>
                <a:lnTo>
                  <a:pt x="0" y="232905"/>
                </a:lnTo>
                <a:lnTo>
                  <a:pt x="17792" y="261480"/>
                </a:lnTo>
                <a:lnTo>
                  <a:pt x="373748" y="39662"/>
                </a:lnTo>
                <a:lnTo>
                  <a:pt x="437393" y="39662"/>
                </a:lnTo>
                <a:lnTo>
                  <a:pt x="373748" y="0"/>
                </a:lnTo>
                <a:close/>
              </a:path>
              <a:path w="744220" h="261620">
                <a:moveTo>
                  <a:pt x="437393" y="39662"/>
                </a:moveTo>
                <a:lnTo>
                  <a:pt x="373748" y="39662"/>
                </a:lnTo>
                <a:lnTo>
                  <a:pt x="725843" y="259079"/>
                </a:lnTo>
                <a:lnTo>
                  <a:pt x="743635" y="230504"/>
                </a:lnTo>
                <a:lnTo>
                  <a:pt x="437393" y="39662"/>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172" name="object 172"/>
          <p:cNvSpPr/>
          <p:nvPr/>
        </p:nvSpPr>
        <p:spPr>
          <a:xfrm>
            <a:off x="5991126" y="2904088"/>
            <a:ext cx="418624" cy="132446"/>
          </a:xfrm>
          <a:custGeom>
            <a:avLst/>
            <a:gdLst/>
            <a:ahLst/>
            <a:cxnLst/>
            <a:rect l="l" t="t" r="r" b="b"/>
            <a:pathLst>
              <a:path w="744220" h="261620">
                <a:moveTo>
                  <a:pt x="743635" y="230504"/>
                </a:moveTo>
                <a:lnTo>
                  <a:pt x="405574" y="19824"/>
                </a:lnTo>
                <a:lnTo>
                  <a:pt x="373748" y="0"/>
                </a:lnTo>
                <a:lnTo>
                  <a:pt x="0" y="232905"/>
                </a:lnTo>
                <a:lnTo>
                  <a:pt x="17792" y="261480"/>
                </a:lnTo>
                <a:lnTo>
                  <a:pt x="373748" y="39662"/>
                </a:lnTo>
                <a:lnTo>
                  <a:pt x="725843" y="259079"/>
                </a:lnTo>
                <a:lnTo>
                  <a:pt x="743635" y="230504"/>
                </a:lnTo>
              </a:path>
            </a:pathLst>
          </a:custGeom>
          <a:ln w="57150">
            <a:solidFill>
              <a:srgbClr val="FFFFFF"/>
            </a:solidFill>
          </a:ln>
        </p:spPr>
        <p:txBody>
          <a:bodyPr wrap="square" lIns="0" tIns="0" rIns="0" bIns="0" rtlCol="0"/>
          <a:lstStyle/>
          <a:p>
            <a:pPr defTabSz="244029"/>
            <a:endParaRPr sz="1350">
              <a:solidFill>
                <a:prstClr val="black"/>
              </a:solidFill>
            </a:endParaRPr>
          </a:p>
        </p:txBody>
      </p:sp>
      <p:sp>
        <p:nvSpPr>
          <p:cNvPr id="173" name="object 173"/>
          <p:cNvSpPr/>
          <p:nvPr/>
        </p:nvSpPr>
        <p:spPr>
          <a:xfrm>
            <a:off x="5785213" y="3041235"/>
            <a:ext cx="256103" cy="30218"/>
          </a:xfrm>
          <a:custGeom>
            <a:avLst/>
            <a:gdLst/>
            <a:ahLst/>
            <a:cxnLst/>
            <a:rect l="l" t="t" r="r" b="b"/>
            <a:pathLst>
              <a:path w="455295" h="59689">
                <a:moveTo>
                  <a:pt x="455066" y="0"/>
                </a:moveTo>
                <a:lnTo>
                  <a:pt x="34975" y="0"/>
                </a:lnTo>
                <a:lnTo>
                  <a:pt x="0" y="59385"/>
                </a:lnTo>
                <a:lnTo>
                  <a:pt x="455066" y="59385"/>
                </a:lnTo>
                <a:lnTo>
                  <a:pt x="455066" y="0"/>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174" name="object 174"/>
          <p:cNvSpPr/>
          <p:nvPr/>
        </p:nvSpPr>
        <p:spPr>
          <a:xfrm>
            <a:off x="5785213" y="3041235"/>
            <a:ext cx="256103" cy="30218"/>
          </a:xfrm>
          <a:custGeom>
            <a:avLst/>
            <a:gdLst/>
            <a:ahLst/>
            <a:cxnLst/>
            <a:rect l="l" t="t" r="r" b="b"/>
            <a:pathLst>
              <a:path w="455295" h="59689">
                <a:moveTo>
                  <a:pt x="455066" y="0"/>
                </a:moveTo>
                <a:lnTo>
                  <a:pt x="34975" y="0"/>
                </a:lnTo>
                <a:lnTo>
                  <a:pt x="0" y="59385"/>
                </a:lnTo>
                <a:lnTo>
                  <a:pt x="455066" y="59385"/>
                </a:lnTo>
                <a:lnTo>
                  <a:pt x="455066" y="0"/>
                </a:lnTo>
              </a:path>
            </a:pathLst>
          </a:custGeom>
          <a:ln w="57150">
            <a:solidFill>
              <a:srgbClr val="FFFFFF"/>
            </a:solidFill>
          </a:ln>
        </p:spPr>
        <p:txBody>
          <a:bodyPr wrap="square" lIns="0" tIns="0" rIns="0" bIns="0" rtlCol="0"/>
          <a:lstStyle/>
          <a:p>
            <a:pPr defTabSz="244029"/>
            <a:endParaRPr sz="1350">
              <a:solidFill>
                <a:prstClr val="black"/>
              </a:solidFill>
            </a:endParaRPr>
          </a:p>
        </p:txBody>
      </p:sp>
      <p:sp>
        <p:nvSpPr>
          <p:cNvPr id="175" name="object 175"/>
          <p:cNvSpPr/>
          <p:nvPr/>
        </p:nvSpPr>
        <p:spPr>
          <a:xfrm>
            <a:off x="6367497" y="3041235"/>
            <a:ext cx="256103" cy="30218"/>
          </a:xfrm>
          <a:custGeom>
            <a:avLst/>
            <a:gdLst/>
            <a:ahLst/>
            <a:cxnLst/>
            <a:rect l="l" t="t" r="r" b="b"/>
            <a:pathLst>
              <a:path w="455295" h="59689">
                <a:moveTo>
                  <a:pt x="420090" y="0"/>
                </a:moveTo>
                <a:lnTo>
                  <a:pt x="0" y="0"/>
                </a:lnTo>
                <a:lnTo>
                  <a:pt x="0" y="59385"/>
                </a:lnTo>
                <a:lnTo>
                  <a:pt x="455066" y="59385"/>
                </a:lnTo>
                <a:lnTo>
                  <a:pt x="420090" y="0"/>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176" name="object 176"/>
          <p:cNvSpPr/>
          <p:nvPr/>
        </p:nvSpPr>
        <p:spPr>
          <a:xfrm>
            <a:off x="6367497" y="3041235"/>
            <a:ext cx="256103" cy="30218"/>
          </a:xfrm>
          <a:custGeom>
            <a:avLst/>
            <a:gdLst/>
            <a:ahLst/>
            <a:cxnLst/>
            <a:rect l="l" t="t" r="r" b="b"/>
            <a:pathLst>
              <a:path w="455295" h="59689">
                <a:moveTo>
                  <a:pt x="0" y="0"/>
                </a:moveTo>
                <a:lnTo>
                  <a:pt x="420090" y="0"/>
                </a:lnTo>
                <a:lnTo>
                  <a:pt x="455066" y="59385"/>
                </a:lnTo>
                <a:lnTo>
                  <a:pt x="0" y="59385"/>
                </a:lnTo>
                <a:lnTo>
                  <a:pt x="0" y="0"/>
                </a:lnTo>
              </a:path>
            </a:pathLst>
          </a:custGeom>
          <a:ln w="57150">
            <a:solidFill>
              <a:srgbClr val="FFFFFF"/>
            </a:solidFill>
          </a:ln>
        </p:spPr>
        <p:txBody>
          <a:bodyPr wrap="square" lIns="0" tIns="0" rIns="0" bIns="0" rtlCol="0"/>
          <a:lstStyle/>
          <a:p>
            <a:pPr defTabSz="244029"/>
            <a:endParaRPr sz="1350">
              <a:solidFill>
                <a:prstClr val="black"/>
              </a:solidFill>
            </a:endParaRPr>
          </a:p>
        </p:txBody>
      </p:sp>
      <p:sp>
        <p:nvSpPr>
          <p:cNvPr id="177" name="object 177"/>
          <p:cNvSpPr/>
          <p:nvPr/>
        </p:nvSpPr>
        <p:spPr>
          <a:xfrm>
            <a:off x="6367414" y="3070723"/>
            <a:ext cx="236459" cy="162342"/>
          </a:xfrm>
          <a:custGeom>
            <a:avLst/>
            <a:gdLst/>
            <a:ahLst/>
            <a:cxnLst/>
            <a:rect l="l" t="t" r="r" b="b"/>
            <a:pathLst>
              <a:path w="420370" h="320675">
                <a:moveTo>
                  <a:pt x="0" y="320217"/>
                </a:moveTo>
                <a:lnTo>
                  <a:pt x="420090" y="320217"/>
                </a:lnTo>
                <a:lnTo>
                  <a:pt x="420090" y="0"/>
                </a:lnTo>
                <a:lnTo>
                  <a:pt x="0" y="0"/>
                </a:lnTo>
                <a:lnTo>
                  <a:pt x="0" y="320217"/>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78" name="object 178"/>
          <p:cNvSpPr/>
          <p:nvPr/>
        </p:nvSpPr>
        <p:spPr>
          <a:xfrm>
            <a:off x="5804809" y="3070723"/>
            <a:ext cx="236459" cy="162342"/>
          </a:xfrm>
          <a:custGeom>
            <a:avLst/>
            <a:gdLst/>
            <a:ahLst/>
            <a:cxnLst/>
            <a:rect l="l" t="t" r="r" b="b"/>
            <a:pathLst>
              <a:path w="420370" h="320675">
                <a:moveTo>
                  <a:pt x="0" y="320217"/>
                </a:moveTo>
                <a:lnTo>
                  <a:pt x="420103" y="320217"/>
                </a:lnTo>
                <a:lnTo>
                  <a:pt x="420103" y="0"/>
                </a:lnTo>
                <a:lnTo>
                  <a:pt x="0" y="0"/>
                </a:lnTo>
                <a:lnTo>
                  <a:pt x="0" y="320217"/>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79" name="object 179"/>
          <p:cNvSpPr/>
          <p:nvPr/>
        </p:nvSpPr>
        <p:spPr>
          <a:xfrm>
            <a:off x="5795526" y="3224842"/>
            <a:ext cx="817602" cy="0"/>
          </a:xfrm>
          <a:custGeom>
            <a:avLst/>
            <a:gdLst/>
            <a:ahLst/>
            <a:cxnLst/>
            <a:rect l="l" t="t" r="r" b="b"/>
            <a:pathLst>
              <a:path w="1453515">
                <a:moveTo>
                  <a:pt x="0" y="0"/>
                </a:moveTo>
                <a:lnTo>
                  <a:pt x="1453324" y="0"/>
                </a:lnTo>
              </a:path>
            </a:pathLst>
          </a:custGeom>
          <a:ln w="34899">
            <a:solidFill>
              <a:srgbClr val="BA2029"/>
            </a:solidFill>
          </a:ln>
        </p:spPr>
        <p:txBody>
          <a:bodyPr wrap="square" lIns="0" tIns="0" rIns="0" bIns="0" rtlCol="0"/>
          <a:lstStyle/>
          <a:p>
            <a:pPr defTabSz="244029"/>
            <a:endParaRPr sz="1350">
              <a:solidFill>
                <a:prstClr val="black"/>
              </a:solidFill>
            </a:endParaRPr>
          </a:p>
        </p:txBody>
      </p:sp>
      <p:sp>
        <p:nvSpPr>
          <p:cNvPr id="180" name="object 180"/>
          <p:cNvSpPr/>
          <p:nvPr/>
        </p:nvSpPr>
        <p:spPr>
          <a:xfrm>
            <a:off x="5795526" y="3232203"/>
            <a:ext cx="817602" cy="0"/>
          </a:xfrm>
          <a:custGeom>
            <a:avLst/>
            <a:gdLst/>
            <a:ahLst/>
            <a:cxnLst/>
            <a:rect l="l" t="t" r="r" b="b"/>
            <a:pathLst>
              <a:path w="1453515">
                <a:moveTo>
                  <a:pt x="0" y="0"/>
                </a:moveTo>
                <a:lnTo>
                  <a:pt x="1453324" y="0"/>
                </a:lnTo>
              </a:path>
            </a:pathLst>
          </a:custGeom>
          <a:ln w="5816">
            <a:solidFill>
              <a:srgbClr val="AC3F2F"/>
            </a:solidFill>
          </a:ln>
        </p:spPr>
        <p:txBody>
          <a:bodyPr wrap="square" lIns="0" tIns="0" rIns="0" bIns="0" rtlCol="0"/>
          <a:lstStyle/>
          <a:p>
            <a:pPr defTabSz="244029"/>
            <a:endParaRPr sz="1350">
              <a:solidFill>
                <a:prstClr val="black"/>
              </a:solidFill>
            </a:endParaRPr>
          </a:p>
        </p:txBody>
      </p:sp>
      <p:sp>
        <p:nvSpPr>
          <p:cNvPr id="181" name="object 181"/>
          <p:cNvSpPr/>
          <p:nvPr/>
        </p:nvSpPr>
        <p:spPr>
          <a:xfrm>
            <a:off x="6041093" y="3039034"/>
            <a:ext cx="326469" cy="193847"/>
          </a:xfrm>
          <a:custGeom>
            <a:avLst/>
            <a:gdLst/>
            <a:ahLst/>
            <a:cxnLst/>
            <a:rect l="l" t="t" r="r" b="b"/>
            <a:pathLst>
              <a:path w="580390" h="382904">
                <a:moveTo>
                  <a:pt x="579831" y="382816"/>
                </a:moveTo>
                <a:lnTo>
                  <a:pt x="0" y="382816"/>
                </a:lnTo>
                <a:lnTo>
                  <a:pt x="0" y="0"/>
                </a:lnTo>
                <a:lnTo>
                  <a:pt x="579831" y="0"/>
                </a:lnTo>
                <a:lnTo>
                  <a:pt x="579831" y="382816"/>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82" name="object 182"/>
          <p:cNvSpPr/>
          <p:nvPr/>
        </p:nvSpPr>
        <p:spPr>
          <a:xfrm>
            <a:off x="6347843" y="3030520"/>
            <a:ext cx="38933" cy="0"/>
          </a:xfrm>
          <a:custGeom>
            <a:avLst/>
            <a:gdLst/>
            <a:ahLst/>
            <a:cxnLst/>
            <a:rect l="l" t="t" r="r" b="b"/>
            <a:pathLst>
              <a:path w="69215">
                <a:moveTo>
                  <a:pt x="0" y="0"/>
                </a:moveTo>
                <a:lnTo>
                  <a:pt x="68618" y="0"/>
                </a:lnTo>
              </a:path>
            </a:pathLst>
          </a:custGeom>
          <a:ln w="33680">
            <a:solidFill>
              <a:srgbClr val="BA2029"/>
            </a:solidFill>
          </a:ln>
        </p:spPr>
        <p:txBody>
          <a:bodyPr wrap="square" lIns="0" tIns="0" rIns="0" bIns="0" rtlCol="0"/>
          <a:lstStyle/>
          <a:p>
            <a:pPr defTabSz="244029"/>
            <a:endParaRPr sz="1350">
              <a:solidFill>
                <a:prstClr val="black"/>
              </a:solidFill>
            </a:endParaRPr>
          </a:p>
        </p:txBody>
      </p:sp>
      <p:sp>
        <p:nvSpPr>
          <p:cNvPr id="183" name="object 183"/>
          <p:cNvSpPr/>
          <p:nvPr/>
        </p:nvSpPr>
        <p:spPr>
          <a:xfrm>
            <a:off x="6022852" y="3030520"/>
            <a:ext cx="45720" cy="0"/>
          </a:xfrm>
          <a:custGeom>
            <a:avLst/>
            <a:gdLst/>
            <a:ahLst/>
            <a:cxnLst/>
            <a:rect l="l" t="t" r="r" b="b"/>
            <a:pathLst>
              <a:path w="81279">
                <a:moveTo>
                  <a:pt x="0" y="0"/>
                </a:moveTo>
                <a:lnTo>
                  <a:pt x="80949" y="0"/>
                </a:lnTo>
              </a:path>
            </a:pathLst>
          </a:custGeom>
          <a:ln w="33680">
            <a:solidFill>
              <a:srgbClr val="BA2029"/>
            </a:solidFill>
          </a:ln>
        </p:spPr>
        <p:txBody>
          <a:bodyPr wrap="square" lIns="0" tIns="0" rIns="0" bIns="0" rtlCol="0"/>
          <a:lstStyle/>
          <a:p>
            <a:pPr defTabSz="244029"/>
            <a:endParaRPr sz="1350">
              <a:solidFill>
                <a:prstClr val="black"/>
              </a:solidFill>
            </a:endParaRPr>
          </a:p>
        </p:txBody>
      </p:sp>
      <p:sp>
        <p:nvSpPr>
          <p:cNvPr id="184" name="object 184"/>
          <p:cNvSpPr/>
          <p:nvPr/>
        </p:nvSpPr>
        <p:spPr>
          <a:xfrm>
            <a:off x="6090979" y="3239189"/>
            <a:ext cx="226814" cy="0"/>
          </a:xfrm>
          <a:custGeom>
            <a:avLst/>
            <a:gdLst/>
            <a:ahLst/>
            <a:cxnLst/>
            <a:rect l="l" t="t" r="r" b="b"/>
            <a:pathLst>
              <a:path w="403225">
                <a:moveTo>
                  <a:pt x="0" y="0"/>
                </a:moveTo>
                <a:lnTo>
                  <a:pt x="402767" y="0"/>
                </a:lnTo>
              </a:path>
            </a:pathLst>
          </a:custGeom>
          <a:ln w="5829">
            <a:solidFill>
              <a:srgbClr val="AC3F2F"/>
            </a:solidFill>
          </a:ln>
        </p:spPr>
        <p:txBody>
          <a:bodyPr wrap="square" lIns="0" tIns="0" rIns="0" bIns="0" rtlCol="0"/>
          <a:lstStyle/>
          <a:p>
            <a:pPr defTabSz="244029"/>
            <a:endParaRPr sz="1350">
              <a:solidFill>
                <a:prstClr val="black"/>
              </a:solidFill>
            </a:endParaRPr>
          </a:p>
        </p:txBody>
      </p:sp>
      <p:sp>
        <p:nvSpPr>
          <p:cNvPr id="185" name="object 185"/>
          <p:cNvSpPr/>
          <p:nvPr/>
        </p:nvSpPr>
        <p:spPr>
          <a:xfrm>
            <a:off x="5991126" y="2904088"/>
            <a:ext cx="418624" cy="132446"/>
          </a:xfrm>
          <a:custGeom>
            <a:avLst/>
            <a:gdLst/>
            <a:ahLst/>
            <a:cxnLst/>
            <a:rect l="l" t="t" r="r" b="b"/>
            <a:pathLst>
              <a:path w="744220" h="261620">
                <a:moveTo>
                  <a:pt x="373748" y="0"/>
                </a:moveTo>
                <a:lnTo>
                  <a:pt x="0" y="232905"/>
                </a:lnTo>
                <a:lnTo>
                  <a:pt x="17792" y="261480"/>
                </a:lnTo>
                <a:lnTo>
                  <a:pt x="373748" y="39662"/>
                </a:lnTo>
                <a:lnTo>
                  <a:pt x="437393" y="39662"/>
                </a:lnTo>
                <a:lnTo>
                  <a:pt x="373748" y="0"/>
                </a:lnTo>
                <a:close/>
              </a:path>
              <a:path w="744220" h="261620">
                <a:moveTo>
                  <a:pt x="437393" y="39662"/>
                </a:moveTo>
                <a:lnTo>
                  <a:pt x="373748" y="39662"/>
                </a:lnTo>
                <a:lnTo>
                  <a:pt x="725843" y="259079"/>
                </a:lnTo>
                <a:lnTo>
                  <a:pt x="743635" y="230504"/>
                </a:lnTo>
                <a:lnTo>
                  <a:pt x="437393" y="39662"/>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86" name="object 186"/>
          <p:cNvSpPr/>
          <p:nvPr/>
        </p:nvSpPr>
        <p:spPr>
          <a:xfrm>
            <a:off x="5785213" y="3041235"/>
            <a:ext cx="256103" cy="30218"/>
          </a:xfrm>
          <a:custGeom>
            <a:avLst/>
            <a:gdLst/>
            <a:ahLst/>
            <a:cxnLst/>
            <a:rect l="l" t="t" r="r" b="b"/>
            <a:pathLst>
              <a:path w="455295" h="59689">
                <a:moveTo>
                  <a:pt x="455066" y="0"/>
                </a:moveTo>
                <a:lnTo>
                  <a:pt x="34975" y="0"/>
                </a:lnTo>
                <a:lnTo>
                  <a:pt x="0" y="59385"/>
                </a:lnTo>
                <a:lnTo>
                  <a:pt x="455066" y="59385"/>
                </a:lnTo>
                <a:lnTo>
                  <a:pt x="455066"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87" name="object 187"/>
          <p:cNvSpPr/>
          <p:nvPr/>
        </p:nvSpPr>
        <p:spPr>
          <a:xfrm>
            <a:off x="6367497" y="3041235"/>
            <a:ext cx="256103" cy="30218"/>
          </a:xfrm>
          <a:custGeom>
            <a:avLst/>
            <a:gdLst/>
            <a:ahLst/>
            <a:cxnLst/>
            <a:rect l="l" t="t" r="r" b="b"/>
            <a:pathLst>
              <a:path w="455295" h="59689">
                <a:moveTo>
                  <a:pt x="420090" y="0"/>
                </a:moveTo>
                <a:lnTo>
                  <a:pt x="0" y="0"/>
                </a:lnTo>
                <a:lnTo>
                  <a:pt x="0" y="59385"/>
                </a:lnTo>
                <a:lnTo>
                  <a:pt x="455066" y="59385"/>
                </a:lnTo>
                <a:lnTo>
                  <a:pt x="420090"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88" name="object 188"/>
          <p:cNvSpPr/>
          <p:nvPr/>
        </p:nvSpPr>
        <p:spPr>
          <a:xfrm>
            <a:off x="6090979" y="3231824"/>
            <a:ext cx="226814" cy="0"/>
          </a:xfrm>
          <a:custGeom>
            <a:avLst/>
            <a:gdLst/>
            <a:ahLst/>
            <a:cxnLst/>
            <a:rect l="l" t="t" r="r" b="b"/>
            <a:pathLst>
              <a:path w="403225">
                <a:moveTo>
                  <a:pt x="0" y="0"/>
                </a:moveTo>
                <a:lnTo>
                  <a:pt x="402767" y="0"/>
                </a:lnTo>
              </a:path>
            </a:pathLst>
          </a:custGeom>
          <a:ln w="34925">
            <a:solidFill>
              <a:srgbClr val="BA2029"/>
            </a:solidFill>
          </a:ln>
        </p:spPr>
        <p:txBody>
          <a:bodyPr wrap="square" lIns="0" tIns="0" rIns="0" bIns="0" rtlCol="0"/>
          <a:lstStyle/>
          <a:p>
            <a:pPr defTabSz="244029"/>
            <a:endParaRPr sz="1350">
              <a:solidFill>
                <a:prstClr val="black"/>
              </a:solidFill>
            </a:endParaRPr>
          </a:p>
        </p:txBody>
      </p:sp>
      <p:sp>
        <p:nvSpPr>
          <p:cNvPr id="189" name="object 189"/>
          <p:cNvSpPr/>
          <p:nvPr/>
        </p:nvSpPr>
        <p:spPr>
          <a:xfrm>
            <a:off x="6111181" y="3206325"/>
            <a:ext cx="186452" cy="0"/>
          </a:xfrm>
          <a:custGeom>
            <a:avLst/>
            <a:gdLst/>
            <a:ahLst/>
            <a:cxnLst/>
            <a:rect l="l" t="t" r="r" b="b"/>
            <a:pathLst>
              <a:path w="331470">
                <a:moveTo>
                  <a:pt x="0" y="0"/>
                </a:moveTo>
                <a:lnTo>
                  <a:pt x="330923" y="0"/>
                </a:lnTo>
              </a:path>
            </a:pathLst>
          </a:custGeom>
          <a:ln w="34899">
            <a:solidFill>
              <a:srgbClr val="BA2029"/>
            </a:solidFill>
          </a:ln>
        </p:spPr>
        <p:txBody>
          <a:bodyPr wrap="square" lIns="0" tIns="0" rIns="0" bIns="0" rtlCol="0"/>
          <a:lstStyle/>
          <a:p>
            <a:pPr defTabSz="244029"/>
            <a:endParaRPr sz="1350">
              <a:solidFill>
                <a:prstClr val="black"/>
              </a:solidFill>
            </a:endParaRPr>
          </a:p>
        </p:txBody>
      </p:sp>
      <p:sp>
        <p:nvSpPr>
          <p:cNvPr id="190" name="object 190"/>
          <p:cNvSpPr/>
          <p:nvPr/>
        </p:nvSpPr>
        <p:spPr>
          <a:xfrm>
            <a:off x="6023044" y="2922249"/>
            <a:ext cx="363617" cy="99977"/>
          </a:xfrm>
          <a:custGeom>
            <a:avLst/>
            <a:gdLst/>
            <a:ahLst/>
            <a:cxnLst/>
            <a:rect l="l" t="t" r="r" b="b"/>
            <a:pathLst>
              <a:path w="646429" h="197485">
                <a:moveTo>
                  <a:pt x="322325" y="0"/>
                </a:moveTo>
                <a:lnTo>
                  <a:pt x="0" y="197040"/>
                </a:lnTo>
                <a:lnTo>
                  <a:pt x="645909" y="197040"/>
                </a:lnTo>
                <a:lnTo>
                  <a:pt x="322325"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91" name="object 191"/>
          <p:cNvSpPr/>
          <p:nvPr/>
        </p:nvSpPr>
        <p:spPr>
          <a:xfrm>
            <a:off x="6111181" y="3213683"/>
            <a:ext cx="186452" cy="0"/>
          </a:xfrm>
          <a:custGeom>
            <a:avLst/>
            <a:gdLst/>
            <a:ahLst/>
            <a:cxnLst/>
            <a:rect l="l" t="t" r="r" b="b"/>
            <a:pathLst>
              <a:path w="331470">
                <a:moveTo>
                  <a:pt x="0" y="0"/>
                </a:moveTo>
                <a:lnTo>
                  <a:pt x="330923" y="0"/>
                </a:lnTo>
              </a:path>
            </a:pathLst>
          </a:custGeom>
          <a:ln w="5829">
            <a:solidFill>
              <a:srgbClr val="AC3F2F"/>
            </a:solidFill>
          </a:ln>
        </p:spPr>
        <p:txBody>
          <a:bodyPr wrap="square" lIns="0" tIns="0" rIns="0" bIns="0" rtlCol="0"/>
          <a:lstStyle/>
          <a:p>
            <a:pPr defTabSz="244029"/>
            <a:endParaRPr sz="1350">
              <a:solidFill>
                <a:prstClr val="black"/>
              </a:solidFill>
            </a:endParaRPr>
          </a:p>
        </p:txBody>
      </p:sp>
      <p:sp>
        <p:nvSpPr>
          <p:cNvPr id="192" name="object 192"/>
          <p:cNvSpPr/>
          <p:nvPr/>
        </p:nvSpPr>
        <p:spPr>
          <a:xfrm>
            <a:off x="6347842" y="3040505"/>
            <a:ext cx="20003" cy="0"/>
          </a:xfrm>
          <a:custGeom>
            <a:avLst/>
            <a:gdLst/>
            <a:ahLst/>
            <a:cxnLst/>
            <a:rect l="l" t="t" r="r" b="b"/>
            <a:pathLst>
              <a:path w="35559">
                <a:moveTo>
                  <a:pt x="0" y="0"/>
                </a:moveTo>
                <a:lnTo>
                  <a:pt x="34937" y="0"/>
                </a:lnTo>
              </a:path>
            </a:pathLst>
          </a:custGeom>
          <a:ln w="5816">
            <a:solidFill>
              <a:srgbClr val="AC3F2F"/>
            </a:solidFill>
          </a:ln>
        </p:spPr>
        <p:txBody>
          <a:bodyPr wrap="square" lIns="0" tIns="0" rIns="0" bIns="0" rtlCol="0"/>
          <a:lstStyle/>
          <a:p>
            <a:pPr defTabSz="244029"/>
            <a:endParaRPr sz="1350">
              <a:solidFill>
                <a:prstClr val="black"/>
              </a:solidFill>
            </a:endParaRPr>
          </a:p>
        </p:txBody>
      </p:sp>
      <p:sp>
        <p:nvSpPr>
          <p:cNvPr id="193" name="object 193"/>
          <p:cNvSpPr/>
          <p:nvPr/>
        </p:nvSpPr>
        <p:spPr>
          <a:xfrm>
            <a:off x="6041227" y="3040505"/>
            <a:ext cx="27503" cy="0"/>
          </a:xfrm>
          <a:custGeom>
            <a:avLst/>
            <a:gdLst/>
            <a:ahLst/>
            <a:cxnLst/>
            <a:rect l="l" t="t" r="r" b="b"/>
            <a:pathLst>
              <a:path w="48895">
                <a:moveTo>
                  <a:pt x="0" y="0"/>
                </a:moveTo>
                <a:lnTo>
                  <a:pt x="48526" y="0"/>
                </a:lnTo>
              </a:path>
            </a:pathLst>
          </a:custGeom>
          <a:ln w="5816">
            <a:solidFill>
              <a:srgbClr val="AC3F2F"/>
            </a:solidFill>
          </a:ln>
        </p:spPr>
        <p:txBody>
          <a:bodyPr wrap="square" lIns="0" tIns="0" rIns="0" bIns="0" rtlCol="0"/>
          <a:lstStyle/>
          <a:p>
            <a:pPr defTabSz="244029"/>
            <a:endParaRPr sz="1350">
              <a:solidFill>
                <a:prstClr val="black"/>
              </a:solidFill>
            </a:endParaRPr>
          </a:p>
        </p:txBody>
      </p:sp>
      <p:sp>
        <p:nvSpPr>
          <p:cNvPr id="194" name="object 194"/>
          <p:cNvSpPr/>
          <p:nvPr/>
        </p:nvSpPr>
        <p:spPr>
          <a:xfrm>
            <a:off x="6155559" y="3120707"/>
            <a:ext cx="105756" cy="101378"/>
          </a:xfrm>
          <a:prstGeom prst="rect">
            <a:avLst/>
          </a:prstGeom>
          <a:blipFill>
            <a:blip r:embed="rId3" cstate="print"/>
            <a:stretch>
              <a:fillRect/>
            </a:stretch>
          </a:blipFill>
        </p:spPr>
        <p:txBody>
          <a:bodyPr wrap="square" lIns="0" tIns="0" rIns="0" bIns="0" rtlCol="0"/>
          <a:lstStyle/>
          <a:p>
            <a:pPr defTabSz="244029"/>
            <a:endParaRPr sz="1350">
              <a:solidFill>
                <a:prstClr val="black"/>
              </a:solidFill>
            </a:endParaRPr>
          </a:p>
        </p:txBody>
      </p:sp>
      <p:sp>
        <p:nvSpPr>
          <p:cNvPr id="195" name="object 195"/>
          <p:cNvSpPr/>
          <p:nvPr/>
        </p:nvSpPr>
        <p:spPr>
          <a:xfrm>
            <a:off x="6166999" y="2947419"/>
            <a:ext cx="74513" cy="65460"/>
          </a:xfrm>
          <a:prstGeom prst="rect">
            <a:avLst/>
          </a:prstGeom>
          <a:blipFill>
            <a:blip r:embed="rId4" cstate="print"/>
            <a:stretch>
              <a:fillRect/>
            </a:stretch>
          </a:blipFill>
        </p:spPr>
        <p:txBody>
          <a:bodyPr wrap="square" lIns="0" tIns="0" rIns="0" bIns="0" rtlCol="0"/>
          <a:lstStyle/>
          <a:p>
            <a:pPr defTabSz="244029"/>
            <a:endParaRPr sz="1350">
              <a:solidFill>
                <a:prstClr val="black"/>
              </a:solidFill>
            </a:endParaRPr>
          </a:p>
        </p:txBody>
      </p:sp>
      <p:sp>
        <p:nvSpPr>
          <p:cNvPr id="196" name="object 196"/>
          <p:cNvSpPr/>
          <p:nvPr/>
        </p:nvSpPr>
        <p:spPr>
          <a:xfrm>
            <a:off x="6068390" y="3018896"/>
            <a:ext cx="279321" cy="64616"/>
          </a:xfrm>
          <a:custGeom>
            <a:avLst/>
            <a:gdLst/>
            <a:ahLst/>
            <a:cxnLst/>
            <a:rect l="l" t="t" r="r" b="b"/>
            <a:pathLst>
              <a:path w="496570" h="127635">
                <a:moveTo>
                  <a:pt x="496366" y="127076"/>
                </a:moveTo>
                <a:lnTo>
                  <a:pt x="0" y="127076"/>
                </a:lnTo>
                <a:lnTo>
                  <a:pt x="0" y="0"/>
                </a:lnTo>
                <a:lnTo>
                  <a:pt x="496366" y="0"/>
                </a:lnTo>
                <a:lnTo>
                  <a:pt x="496366" y="127076"/>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97" name="object 197"/>
          <p:cNvSpPr/>
          <p:nvPr/>
        </p:nvSpPr>
        <p:spPr>
          <a:xfrm>
            <a:off x="6078142" y="3027548"/>
            <a:ext cx="260033" cy="47899"/>
          </a:xfrm>
          <a:custGeom>
            <a:avLst/>
            <a:gdLst/>
            <a:ahLst/>
            <a:cxnLst/>
            <a:rect l="l" t="t" r="r" b="b"/>
            <a:pathLst>
              <a:path w="462279" h="94614">
                <a:moveTo>
                  <a:pt x="462152" y="94183"/>
                </a:moveTo>
                <a:lnTo>
                  <a:pt x="0" y="94183"/>
                </a:lnTo>
                <a:lnTo>
                  <a:pt x="0" y="0"/>
                </a:lnTo>
                <a:lnTo>
                  <a:pt x="462152" y="0"/>
                </a:lnTo>
                <a:lnTo>
                  <a:pt x="462152" y="94183"/>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198" name="object 198"/>
          <p:cNvSpPr/>
          <p:nvPr/>
        </p:nvSpPr>
        <p:spPr>
          <a:xfrm>
            <a:off x="6130671" y="3039139"/>
            <a:ext cx="18574" cy="26682"/>
          </a:xfrm>
          <a:custGeom>
            <a:avLst/>
            <a:gdLst/>
            <a:ahLst/>
            <a:cxnLst/>
            <a:rect l="l" t="t" r="r" b="b"/>
            <a:pathLst>
              <a:path w="33020" h="52704">
                <a:moveTo>
                  <a:pt x="7772" y="35991"/>
                </a:moveTo>
                <a:lnTo>
                  <a:pt x="0" y="37706"/>
                </a:lnTo>
                <a:lnTo>
                  <a:pt x="698" y="42430"/>
                </a:lnTo>
                <a:lnTo>
                  <a:pt x="2476" y="46126"/>
                </a:lnTo>
                <a:lnTo>
                  <a:pt x="8166" y="51346"/>
                </a:lnTo>
                <a:lnTo>
                  <a:pt x="11811" y="52654"/>
                </a:lnTo>
                <a:lnTo>
                  <a:pt x="20853" y="52654"/>
                </a:lnTo>
                <a:lnTo>
                  <a:pt x="24739" y="51117"/>
                </a:lnTo>
                <a:lnTo>
                  <a:pt x="30521" y="45453"/>
                </a:lnTo>
                <a:lnTo>
                  <a:pt x="13487" y="45453"/>
                </a:lnTo>
                <a:lnTo>
                  <a:pt x="11176" y="44373"/>
                </a:lnTo>
                <a:lnTo>
                  <a:pt x="9601" y="42176"/>
                </a:lnTo>
                <a:lnTo>
                  <a:pt x="8724" y="41033"/>
                </a:lnTo>
                <a:lnTo>
                  <a:pt x="8115" y="38976"/>
                </a:lnTo>
                <a:lnTo>
                  <a:pt x="7772" y="35991"/>
                </a:lnTo>
                <a:close/>
              </a:path>
              <a:path w="33020" h="52704">
                <a:moveTo>
                  <a:pt x="23368" y="0"/>
                </a:moveTo>
                <a:lnTo>
                  <a:pt x="13182" y="0"/>
                </a:lnTo>
                <a:lnTo>
                  <a:pt x="9563" y="1282"/>
                </a:lnTo>
                <a:lnTo>
                  <a:pt x="3733" y="6438"/>
                </a:lnTo>
                <a:lnTo>
                  <a:pt x="2260" y="9626"/>
                </a:lnTo>
                <a:lnTo>
                  <a:pt x="2260" y="19088"/>
                </a:lnTo>
                <a:lnTo>
                  <a:pt x="5753" y="23355"/>
                </a:lnTo>
                <a:lnTo>
                  <a:pt x="12687" y="26314"/>
                </a:lnTo>
                <a:lnTo>
                  <a:pt x="18859" y="28879"/>
                </a:lnTo>
                <a:lnTo>
                  <a:pt x="19964" y="29463"/>
                </a:lnTo>
                <a:lnTo>
                  <a:pt x="24815" y="35991"/>
                </a:lnTo>
                <a:lnTo>
                  <a:pt x="24815" y="39433"/>
                </a:lnTo>
                <a:lnTo>
                  <a:pt x="24041" y="41452"/>
                </a:lnTo>
                <a:lnTo>
                  <a:pt x="20878" y="44653"/>
                </a:lnTo>
                <a:lnTo>
                  <a:pt x="18897" y="45453"/>
                </a:lnTo>
                <a:lnTo>
                  <a:pt x="30521" y="45453"/>
                </a:lnTo>
                <a:lnTo>
                  <a:pt x="30988" y="44996"/>
                </a:lnTo>
                <a:lnTo>
                  <a:pt x="32426" y="41452"/>
                </a:lnTo>
                <a:lnTo>
                  <a:pt x="32467" y="32715"/>
                </a:lnTo>
                <a:lnTo>
                  <a:pt x="31597" y="30048"/>
                </a:lnTo>
                <a:lnTo>
                  <a:pt x="27787" y="25247"/>
                </a:lnTo>
                <a:lnTo>
                  <a:pt x="24777" y="23190"/>
                </a:lnTo>
                <a:lnTo>
                  <a:pt x="20650" y="21551"/>
                </a:lnTo>
                <a:lnTo>
                  <a:pt x="11899" y="17945"/>
                </a:lnTo>
                <a:lnTo>
                  <a:pt x="10058" y="15963"/>
                </a:lnTo>
                <a:lnTo>
                  <a:pt x="10058" y="11683"/>
                </a:lnTo>
                <a:lnTo>
                  <a:pt x="10756" y="10198"/>
                </a:lnTo>
                <a:lnTo>
                  <a:pt x="13563" y="7797"/>
                </a:lnTo>
                <a:lnTo>
                  <a:pt x="15328" y="7200"/>
                </a:lnTo>
                <a:lnTo>
                  <a:pt x="30488" y="7200"/>
                </a:lnTo>
                <a:lnTo>
                  <a:pt x="27940" y="2819"/>
                </a:lnTo>
                <a:lnTo>
                  <a:pt x="23368" y="0"/>
                </a:lnTo>
                <a:close/>
              </a:path>
              <a:path w="33020" h="52704">
                <a:moveTo>
                  <a:pt x="30488" y="7200"/>
                </a:moveTo>
                <a:lnTo>
                  <a:pt x="19202" y="7200"/>
                </a:lnTo>
                <a:lnTo>
                  <a:pt x="20612" y="7531"/>
                </a:lnTo>
                <a:lnTo>
                  <a:pt x="22758" y="8864"/>
                </a:lnTo>
                <a:lnTo>
                  <a:pt x="23878" y="10198"/>
                </a:lnTo>
                <a:lnTo>
                  <a:pt x="25031" y="12179"/>
                </a:lnTo>
                <a:lnTo>
                  <a:pt x="31242" y="8496"/>
                </a:lnTo>
                <a:lnTo>
                  <a:pt x="30488" y="7200"/>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199" name="object 199"/>
          <p:cNvSpPr/>
          <p:nvPr/>
        </p:nvSpPr>
        <p:spPr>
          <a:xfrm>
            <a:off x="6152753" y="3039144"/>
            <a:ext cx="22860" cy="26682"/>
          </a:xfrm>
          <a:custGeom>
            <a:avLst/>
            <a:gdLst/>
            <a:ahLst/>
            <a:cxnLst/>
            <a:rect l="l" t="t" r="r" b="b"/>
            <a:pathLst>
              <a:path w="40640" h="52704">
                <a:moveTo>
                  <a:pt x="31394" y="0"/>
                </a:moveTo>
                <a:lnTo>
                  <a:pt x="18478" y="0"/>
                </a:lnTo>
                <a:lnTo>
                  <a:pt x="11671" y="3086"/>
                </a:lnTo>
                <a:lnTo>
                  <a:pt x="2133" y="14350"/>
                </a:lnTo>
                <a:lnTo>
                  <a:pt x="0" y="20104"/>
                </a:lnTo>
                <a:lnTo>
                  <a:pt x="0" y="33794"/>
                </a:lnTo>
                <a:lnTo>
                  <a:pt x="2552" y="39941"/>
                </a:lnTo>
                <a:lnTo>
                  <a:pt x="7658" y="45059"/>
                </a:lnTo>
                <a:lnTo>
                  <a:pt x="12776" y="50114"/>
                </a:lnTo>
                <a:lnTo>
                  <a:pt x="18986" y="52654"/>
                </a:lnTo>
                <a:lnTo>
                  <a:pt x="31051" y="52654"/>
                </a:lnTo>
                <a:lnTo>
                  <a:pt x="35661" y="51409"/>
                </a:lnTo>
                <a:lnTo>
                  <a:pt x="40043" y="48920"/>
                </a:lnTo>
                <a:lnTo>
                  <a:pt x="40043" y="45440"/>
                </a:lnTo>
                <a:lnTo>
                  <a:pt x="21120" y="45440"/>
                </a:lnTo>
                <a:lnTo>
                  <a:pt x="16700" y="43624"/>
                </a:lnTo>
                <a:lnTo>
                  <a:pt x="9525" y="36309"/>
                </a:lnTo>
                <a:lnTo>
                  <a:pt x="7734" y="31813"/>
                </a:lnTo>
                <a:lnTo>
                  <a:pt x="7734" y="21081"/>
                </a:lnTo>
                <a:lnTo>
                  <a:pt x="9525" y="16535"/>
                </a:lnTo>
                <a:lnTo>
                  <a:pt x="16687" y="9042"/>
                </a:lnTo>
                <a:lnTo>
                  <a:pt x="21082" y="7200"/>
                </a:lnTo>
                <a:lnTo>
                  <a:pt x="40043" y="7200"/>
                </a:lnTo>
                <a:lnTo>
                  <a:pt x="40043" y="3670"/>
                </a:lnTo>
                <a:lnTo>
                  <a:pt x="35788" y="1206"/>
                </a:lnTo>
                <a:lnTo>
                  <a:pt x="31394" y="0"/>
                </a:lnTo>
                <a:close/>
              </a:path>
              <a:path w="40640" h="52704">
                <a:moveTo>
                  <a:pt x="40043" y="39674"/>
                </a:moveTo>
                <a:lnTo>
                  <a:pt x="33197" y="44132"/>
                </a:lnTo>
                <a:lnTo>
                  <a:pt x="31318" y="45008"/>
                </a:lnTo>
                <a:lnTo>
                  <a:pt x="29032" y="45440"/>
                </a:lnTo>
                <a:lnTo>
                  <a:pt x="40043" y="45440"/>
                </a:lnTo>
                <a:lnTo>
                  <a:pt x="40043" y="39674"/>
                </a:lnTo>
                <a:close/>
              </a:path>
              <a:path w="40640" h="52704">
                <a:moveTo>
                  <a:pt x="40043" y="7200"/>
                </a:moveTo>
                <a:lnTo>
                  <a:pt x="31026" y="7200"/>
                </a:lnTo>
                <a:lnTo>
                  <a:pt x="35638" y="9042"/>
                </a:lnTo>
                <a:lnTo>
                  <a:pt x="40043" y="12738"/>
                </a:lnTo>
                <a:lnTo>
                  <a:pt x="40043" y="7200"/>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200" name="object 200"/>
          <p:cNvSpPr/>
          <p:nvPr/>
        </p:nvSpPr>
        <p:spPr>
          <a:xfrm>
            <a:off x="6181594" y="3039967"/>
            <a:ext cx="21074" cy="25718"/>
          </a:xfrm>
          <a:custGeom>
            <a:avLst/>
            <a:gdLst/>
            <a:ahLst/>
            <a:cxnLst/>
            <a:rect l="l" t="t" r="r" b="b"/>
            <a:pathLst>
              <a:path w="37465" h="50800">
                <a:moveTo>
                  <a:pt x="7658" y="0"/>
                </a:moveTo>
                <a:lnTo>
                  <a:pt x="0" y="0"/>
                </a:lnTo>
                <a:lnTo>
                  <a:pt x="0" y="50749"/>
                </a:lnTo>
                <a:lnTo>
                  <a:pt x="7658" y="50749"/>
                </a:lnTo>
                <a:lnTo>
                  <a:pt x="7658" y="27050"/>
                </a:lnTo>
                <a:lnTo>
                  <a:pt x="37223" y="27050"/>
                </a:lnTo>
                <a:lnTo>
                  <a:pt x="37223" y="19850"/>
                </a:lnTo>
                <a:lnTo>
                  <a:pt x="7658" y="19850"/>
                </a:lnTo>
                <a:lnTo>
                  <a:pt x="7658" y="0"/>
                </a:lnTo>
                <a:close/>
              </a:path>
              <a:path w="37465" h="50800">
                <a:moveTo>
                  <a:pt x="37223" y="27050"/>
                </a:moveTo>
                <a:lnTo>
                  <a:pt x="29552" y="27050"/>
                </a:lnTo>
                <a:lnTo>
                  <a:pt x="29552" y="50749"/>
                </a:lnTo>
                <a:lnTo>
                  <a:pt x="37223" y="50749"/>
                </a:lnTo>
                <a:lnTo>
                  <a:pt x="37223" y="27050"/>
                </a:lnTo>
                <a:close/>
              </a:path>
              <a:path w="37465" h="50800">
                <a:moveTo>
                  <a:pt x="37223" y="0"/>
                </a:moveTo>
                <a:lnTo>
                  <a:pt x="29552" y="0"/>
                </a:lnTo>
                <a:lnTo>
                  <a:pt x="29552" y="19850"/>
                </a:lnTo>
                <a:lnTo>
                  <a:pt x="37223" y="19850"/>
                </a:lnTo>
                <a:lnTo>
                  <a:pt x="37223" y="0"/>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201" name="object 201"/>
          <p:cNvSpPr/>
          <p:nvPr/>
        </p:nvSpPr>
        <p:spPr>
          <a:xfrm>
            <a:off x="6207862" y="3039144"/>
            <a:ext cx="30004" cy="26682"/>
          </a:xfrm>
          <a:custGeom>
            <a:avLst/>
            <a:gdLst/>
            <a:ahLst/>
            <a:cxnLst/>
            <a:rect l="l" t="t" r="r" b="b"/>
            <a:pathLst>
              <a:path w="53340" h="52704">
                <a:moveTo>
                  <a:pt x="33909" y="0"/>
                </a:moveTo>
                <a:lnTo>
                  <a:pt x="19354" y="0"/>
                </a:lnTo>
                <a:lnTo>
                  <a:pt x="13093" y="2578"/>
                </a:lnTo>
                <a:lnTo>
                  <a:pt x="2628" y="12839"/>
                </a:lnTo>
                <a:lnTo>
                  <a:pt x="0" y="18961"/>
                </a:lnTo>
                <a:lnTo>
                  <a:pt x="0" y="34251"/>
                </a:lnTo>
                <a:lnTo>
                  <a:pt x="2882" y="40830"/>
                </a:lnTo>
                <a:lnTo>
                  <a:pt x="13830" y="50393"/>
                </a:lnTo>
                <a:lnTo>
                  <a:pt x="19710" y="52654"/>
                </a:lnTo>
                <a:lnTo>
                  <a:pt x="33680" y="52654"/>
                </a:lnTo>
                <a:lnTo>
                  <a:pt x="40005" y="50114"/>
                </a:lnTo>
                <a:lnTo>
                  <a:pt x="44745" y="45465"/>
                </a:lnTo>
                <a:lnTo>
                  <a:pt x="21475" y="45465"/>
                </a:lnTo>
                <a:lnTo>
                  <a:pt x="17145" y="43649"/>
                </a:lnTo>
                <a:lnTo>
                  <a:pt x="9626" y="36410"/>
                </a:lnTo>
                <a:lnTo>
                  <a:pt x="7734" y="31800"/>
                </a:lnTo>
                <a:lnTo>
                  <a:pt x="7734" y="20866"/>
                </a:lnTo>
                <a:lnTo>
                  <a:pt x="9563" y="16344"/>
                </a:lnTo>
                <a:lnTo>
                  <a:pt x="13208" y="12738"/>
                </a:lnTo>
                <a:lnTo>
                  <a:pt x="16840" y="9055"/>
                </a:lnTo>
                <a:lnTo>
                  <a:pt x="21297" y="7213"/>
                </a:lnTo>
                <a:lnTo>
                  <a:pt x="44740" y="7213"/>
                </a:lnTo>
                <a:lnTo>
                  <a:pt x="40119" y="2603"/>
                </a:lnTo>
                <a:lnTo>
                  <a:pt x="33909" y="0"/>
                </a:lnTo>
                <a:close/>
              </a:path>
              <a:path w="53340" h="52704">
                <a:moveTo>
                  <a:pt x="44740" y="7213"/>
                </a:moveTo>
                <a:lnTo>
                  <a:pt x="31889" y="7213"/>
                </a:lnTo>
                <a:lnTo>
                  <a:pt x="36322" y="9055"/>
                </a:lnTo>
                <a:lnTo>
                  <a:pt x="43522" y="16382"/>
                </a:lnTo>
                <a:lnTo>
                  <a:pt x="45313" y="20866"/>
                </a:lnTo>
                <a:lnTo>
                  <a:pt x="45282" y="31800"/>
                </a:lnTo>
                <a:lnTo>
                  <a:pt x="43510" y="36207"/>
                </a:lnTo>
                <a:lnTo>
                  <a:pt x="39852" y="39928"/>
                </a:lnTo>
                <a:lnTo>
                  <a:pt x="36195" y="43611"/>
                </a:lnTo>
                <a:lnTo>
                  <a:pt x="31699" y="45465"/>
                </a:lnTo>
                <a:lnTo>
                  <a:pt x="44745" y="45465"/>
                </a:lnTo>
                <a:lnTo>
                  <a:pt x="50482" y="39916"/>
                </a:lnTo>
                <a:lnTo>
                  <a:pt x="53073" y="33731"/>
                </a:lnTo>
                <a:lnTo>
                  <a:pt x="52988" y="18961"/>
                </a:lnTo>
                <a:lnTo>
                  <a:pt x="50482" y="12941"/>
                </a:lnTo>
                <a:lnTo>
                  <a:pt x="44740" y="7213"/>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202" name="object 202"/>
          <p:cNvSpPr/>
          <p:nvPr/>
        </p:nvSpPr>
        <p:spPr>
          <a:xfrm>
            <a:off x="6241710" y="3039144"/>
            <a:ext cx="30004" cy="26682"/>
          </a:xfrm>
          <a:custGeom>
            <a:avLst/>
            <a:gdLst/>
            <a:ahLst/>
            <a:cxnLst/>
            <a:rect l="l" t="t" r="r" b="b"/>
            <a:pathLst>
              <a:path w="53340" h="52704">
                <a:moveTo>
                  <a:pt x="33909" y="0"/>
                </a:moveTo>
                <a:lnTo>
                  <a:pt x="19329" y="0"/>
                </a:lnTo>
                <a:lnTo>
                  <a:pt x="13068" y="2578"/>
                </a:lnTo>
                <a:lnTo>
                  <a:pt x="2603" y="12839"/>
                </a:lnTo>
                <a:lnTo>
                  <a:pt x="0" y="18961"/>
                </a:lnTo>
                <a:lnTo>
                  <a:pt x="0" y="34251"/>
                </a:lnTo>
                <a:lnTo>
                  <a:pt x="2870" y="40830"/>
                </a:lnTo>
                <a:lnTo>
                  <a:pt x="13830" y="50393"/>
                </a:lnTo>
                <a:lnTo>
                  <a:pt x="19710" y="52654"/>
                </a:lnTo>
                <a:lnTo>
                  <a:pt x="33680" y="52654"/>
                </a:lnTo>
                <a:lnTo>
                  <a:pt x="40005" y="50114"/>
                </a:lnTo>
                <a:lnTo>
                  <a:pt x="44745" y="45465"/>
                </a:lnTo>
                <a:lnTo>
                  <a:pt x="21463" y="45465"/>
                </a:lnTo>
                <a:lnTo>
                  <a:pt x="17119" y="43649"/>
                </a:lnTo>
                <a:lnTo>
                  <a:pt x="13266" y="39916"/>
                </a:lnTo>
                <a:lnTo>
                  <a:pt x="9613" y="36410"/>
                </a:lnTo>
                <a:lnTo>
                  <a:pt x="7734" y="31800"/>
                </a:lnTo>
                <a:lnTo>
                  <a:pt x="7734" y="20866"/>
                </a:lnTo>
                <a:lnTo>
                  <a:pt x="9563" y="16344"/>
                </a:lnTo>
                <a:lnTo>
                  <a:pt x="13182" y="12738"/>
                </a:lnTo>
                <a:lnTo>
                  <a:pt x="16840" y="9055"/>
                </a:lnTo>
                <a:lnTo>
                  <a:pt x="21297" y="7213"/>
                </a:lnTo>
                <a:lnTo>
                  <a:pt x="44715" y="7213"/>
                </a:lnTo>
                <a:lnTo>
                  <a:pt x="40093" y="2603"/>
                </a:lnTo>
                <a:lnTo>
                  <a:pt x="33909" y="0"/>
                </a:lnTo>
                <a:close/>
              </a:path>
              <a:path w="53340" h="52704">
                <a:moveTo>
                  <a:pt x="44715" y="7213"/>
                </a:moveTo>
                <a:lnTo>
                  <a:pt x="31889" y="7213"/>
                </a:lnTo>
                <a:lnTo>
                  <a:pt x="36322" y="9055"/>
                </a:lnTo>
                <a:lnTo>
                  <a:pt x="40105" y="12941"/>
                </a:lnTo>
                <a:lnTo>
                  <a:pt x="43522" y="16382"/>
                </a:lnTo>
                <a:lnTo>
                  <a:pt x="45326" y="20866"/>
                </a:lnTo>
                <a:lnTo>
                  <a:pt x="45295" y="31800"/>
                </a:lnTo>
                <a:lnTo>
                  <a:pt x="43510" y="36207"/>
                </a:lnTo>
                <a:lnTo>
                  <a:pt x="39751" y="40030"/>
                </a:lnTo>
                <a:lnTo>
                  <a:pt x="36195" y="43611"/>
                </a:lnTo>
                <a:lnTo>
                  <a:pt x="31699" y="45465"/>
                </a:lnTo>
                <a:lnTo>
                  <a:pt x="44745" y="45465"/>
                </a:lnTo>
                <a:lnTo>
                  <a:pt x="50457" y="39916"/>
                </a:lnTo>
                <a:lnTo>
                  <a:pt x="53073" y="33731"/>
                </a:lnTo>
                <a:lnTo>
                  <a:pt x="52987" y="18961"/>
                </a:lnTo>
                <a:lnTo>
                  <a:pt x="50457" y="12941"/>
                </a:lnTo>
                <a:lnTo>
                  <a:pt x="44715" y="7213"/>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203" name="object 203"/>
          <p:cNvSpPr/>
          <p:nvPr/>
        </p:nvSpPr>
        <p:spPr>
          <a:xfrm>
            <a:off x="6277014" y="3039967"/>
            <a:ext cx="12859" cy="25718"/>
          </a:xfrm>
          <a:custGeom>
            <a:avLst/>
            <a:gdLst/>
            <a:ahLst/>
            <a:cxnLst/>
            <a:rect l="l" t="t" r="r" b="b"/>
            <a:pathLst>
              <a:path w="22859" h="50800">
                <a:moveTo>
                  <a:pt x="7658" y="0"/>
                </a:moveTo>
                <a:lnTo>
                  <a:pt x="0" y="0"/>
                </a:lnTo>
                <a:lnTo>
                  <a:pt x="0" y="50749"/>
                </a:lnTo>
                <a:lnTo>
                  <a:pt x="22567" y="50749"/>
                </a:lnTo>
                <a:lnTo>
                  <a:pt x="22567" y="43548"/>
                </a:lnTo>
                <a:lnTo>
                  <a:pt x="7658" y="43548"/>
                </a:lnTo>
                <a:lnTo>
                  <a:pt x="7658" y="0"/>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204" name="object 204"/>
          <p:cNvSpPr/>
          <p:nvPr/>
        </p:nvSpPr>
        <p:spPr>
          <a:xfrm>
            <a:off x="5821414" y="3154736"/>
            <a:ext cx="72152" cy="53685"/>
          </a:xfrm>
          <a:custGeom>
            <a:avLst/>
            <a:gdLst/>
            <a:ahLst/>
            <a:cxnLst/>
            <a:rect l="l" t="t" r="r" b="b"/>
            <a:pathLst>
              <a:path w="128270" h="106045">
                <a:moveTo>
                  <a:pt x="127876" y="105803"/>
                </a:moveTo>
                <a:lnTo>
                  <a:pt x="0" y="105803"/>
                </a:lnTo>
                <a:lnTo>
                  <a:pt x="0" y="0"/>
                </a:lnTo>
                <a:lnTo>
                  <a:pt x="127876" y="0"/>
                </a:lnTo>
                <a:lnTo>
                  <a:pt x="127876" y="105803"/>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205" name="object 205"/>
          <p:cNvSpPr/>
          <p:nvPr/>
        </p:nvSpPr>
        <p:spPr>
          <a:xfrm>
            <a:off x="5823952" y="3156625"/>
            <a:ext cx="67151" cy="49829"/>
          </a:xfrm>
          <a:custGeom>
            <a:avLst/>
            <a:gdLst/>
            <a:ahLst/>
            <a:cxnLst/>
            <a:rect l="l" t="t" r="r" b="b"/>
            <a:pathLst>
              <a:path w="119379" h="98425">
                <a:moveTo>
                  <a:pt x="118910" y="98361"/>
                </a:moveTo>
                <a:lnTo>
                  <a:pt x="0" y="98361"/>
                </a:lnTo>
                <a:lnTo>
                  <a:pt x="0" y="0"/>
                </a:lnTo>
                <a:lnTo>
                  <a:pt x="118910" y="0"/>
                </a:lnTo>
                <a:lnTo>
                  <a:pt x="118910" y="98361"/>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206" name="object 206"/>
          <p:cNvSpPr/>
          <p:nvPr/>
        </p:nvSpPr>
        <p:spPr>
          <a:xfrm>
            <a:off x="5857289" y="3154736"/>
            <a:ext cx="0" cy="53685"/>
          </a:xfrm>
          <a:custGeom>
            <a:avLst/>
            <a:gdLst/>
            <a:ahLst/>
            <a:cxnLst/>
            <a:rect l="l" t="t" r="r" b="b"/>
            <a:pathLst>
              <a:path h="106045">
                <a:moveTo>
                  <a:pt x="0" y="0"/>
                </a:moveTo>
                <a:lnTo>
                  <a:pt x="0" y="105803"/>
                </a:lnTo>
              </a:path>
            </a:pathLst>
          </a:custGeom>
          <a:ln w="4495">
            <a:solidFill>
              <a:srgbClr val="FFFFFF"/>
            </a:solidFill>
          </a:ln>
        </p:spPr>
        <p:txBody>
          <a:bodyPr wrap="square" lIns="0" tIns="0" rIns="0" bIns="0" rtlCol="0"/>
          <a:lstStyle/>
          <a:p>
            <a:pPr defTabSz="244029"/>
            <a:endParaRPr sz="1350">
              <a:solidFill>
                <a:prstClr val="black"/>
              </a:solidFill>
            </a:endParaRPr>
          </a:p>
        </p:txBody>
      </p:sp>
      <p:sp>
        <p:nvSpPr>
          <p:cNvPr id="207" name="object 207"/>
          <p:cNvSpPr/>
          <p:nvPr/>
        </p:nvSpPr>
        <p:spPr>
          <a:xfrm>
            <a:off x="5944501" y="3154736"/>
            <a:ext cx="72152" cy="53685"/>
          </a:xfrm>
          <a:custGeom>
            <a:avLst/>
            <a:gdLst/>
            <a:ahLst/>
            <a:cxnLst/>
            <a:rect l="l" t="t" r="r" b="b"/>
            <a:pathLst>
              <a:path w="128270" h="106045">
                <a:moveTo>
                  <a:pt x="127901" y="105803"/>
                </a:moveTo>
                <a:lnTo>
                  <a:pt x="0" y="105803"/>
                </a:lnTo>
                <a:lnTo>
                  <a:pt x="0" y="0"/>
                </a:lnTo>
                <a:lnTo>
                  <a:pt x="127901" y="0"/>
                </a:lnTo>
                <a:lnTo>
                  <a:pt x="127901" y="105803"/>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208" name="object 208"/>
          <p:cNvSpPr/>
          <p:nvPr/>
        </p:nvSpPr>
        <p:spPr>
          <a:xfrm>
            <a:off x="5946958" y="3156625"/>
            <a:ext cx="67151" cy="49829"/>
          </a:xfrm>
          <a:custGeom>
            <a:avLst/>
            <a:gdLst/>
            <a:ahLst/>
            <a:cxnLst/>
            <a:rect l="l" t="t" r="r" b="b"/>
            <a:pathLst>
              <a:path w="119379" h="98425">
                <a:moveTo>
                  <a:pt x="118910" y="98361"/>
                </a:moveTo>
                <a:lnTo>
                  <a:pt x="0" y="98361"/>
                </a:lnTo>
                <a:lnTo>
                  <a:pt x="0" y="0"/>
                </a:lnTo>
                <a:lnTo>
                  <a:pt x="118910" y="0"/>
                </a:lnTo>
                <a:lnTo>
                  <a:pt x="118910" y="98361"/>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209" name="object 209"/>
          <p:cNvSpPr/>
          <p:nvPr/>
        </p:nvSpPr>
        <p:spPr>
          <a:xfrm>
            <a:off x="5980390" y="3154736"/>
            <a:ext cx="0" cy="53685"/>
          </a:xfrm>
          <a:custGeom>
            <a:avLst/>
            <a:gdLst/>
            <a:ahLst/>
            <a:cxnLst/>
            <a:rect l="l" t="t" r="r" b="b"/>
            <a:pathLst>
              <a:path h="106045">
                <a:moveTo>
                  <a:pt x="0" y="0"/>
                </a:moveTo>
                <a:lnTo>
                  <a:pt x="0" y="105803"/>
                </a:lnTo>
              </a:path>
            </a:pathLst>
          </a:custGeom>
          <a:ln w="4495">
            <a:solidFill>
              <a:srgbClr val="FFFFFF"/>
            </a:solidFill>
          </a:ln>
        </p:spPr>
        <p:txBody>
          <a:bodyPr wrap="square" lIns="0" tIns="0" rIns="0" bIns="0" rtlCol="0"/>
          <a:lstStyle/>
          <a:p>
            <a:pPr defTabSz="244029"/>
            <a:endParaRPr sz="1350">
              <a:solidFill>
                <a:prstClr val="black"/>
              </a:solidFill>
            </a:endParaRPr>
          </a:p>
        </p:txBody>
      </p:sp>
      <p:sp>
        <p:nvSpPr>
          <p:cNvPr id="210" name="object 210"/>
          <p:cNvSpPr/>
          <p:nvPr/>
        </p:nvSpPr>
        <p:spPr>
          <a:xfrm>
            <a:off x="5821414" y="3082381"/>
            <a:ext cx="72152" cy="53685"/>
          </a:xfrm>
          <a:custGeom>
            <a:avLst/>
            <a:gdLst/>
            <a:ahLst/>
            <a:cxnLst/>
            <a:rect l="l" t="t" r="r" b="b"/>
            <a:pathLst>
              <a:path w="128270" h="106045">
                <a:moveTo>
                  <a:pt x="127876" y="105778"/>
                </a:moveTo>
                <a:lnTo>
                  <a:pt x="0" y="105778"/>
                </a:lnTo>
                <a:lnTo>
                  <a:pt x="0" y="0"/>
                </a:lnTo>
                <a:lnTo>
                  <a:pt x="127876" y="0"/>
                </a:lnTo>
                <a:lnTo>
                  <a:pt x="127876" y="105778"/>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211" name="object 211"/>
          <p:cNvSpPr/>
          <p:nvPr/>
        </p:nvSpPr>
        <p:spPr>
          <a:xfrm>
            <a:off x="5823952" y="3084271"/>
            <a:ext cx="67151" cy="49829"/>
          </a:xfrm>
          <a:custGeom>
            <a:avLst/>
            <a:gdLst/>
            <a:ahLst/>
            <a:cxnLst/>
            <a:rect l="l" t="t" r="r" b="b"/>
            <a:pathLst>
              <a:path w="119379" h="98425">
                <a:moveTo>
                  <a:pt x="118910" y="98336"/>
                </a:moveTo>
                <a:lnTo>
                  <a:pt x="0" y="98336"/>
                </a:lnTo>
                <a:lnTo>
                  <a:pt x="0" y="0"/>
                </a:lnTo>
                <a:lnTo>
                  <a:pt x="118910" y="0"/>
                </a:lnTo>
                <a:lnTo>
                  <a:pt x="118910" y="98336"/>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212" name="object 212"/>
          <p:cNvSpPr/>
          <p:nvPr/>
        </p:nvSpPr>
        <p:spPr>
          <a:xfrm>
            <a:off x="5857289" y="3082381"/>
            <a:ext cx="0" cy="53685"/>
          </a:xfrm>
          <a:custGeom>
            <a:avLst/>
            <a:gdLst/>
            <a:ahLst/>
            <a:cxnLst/>
            <a:rect l="l" t="t" r="r" b="b"/>
            <a:pathLst>
              <a:path h="106045">
                <a:moveTo>
                  <a:pt x="0" y="0"/>
                </a:moveTo>
                <a:lnTo>
                  <a:pt x="0" y="105778"/>
                </a:lnTo>
              </a:path>
            </a:pathLst>
          </a:custGeom>
          <a:ln w="4495">
            <a:solidFill>
              <a:srgbClr val="FFFFFF"/>
            </a:solidFill>
          </a:ln>
        </p:spPr>
        <p:txBody>
          <a:bodyPr wrap="square" lIns="0" tIns="0" rIns="0" bIns="0" rtlCol="0"/>
          <a:lstStyle/>
          <a:p>
            <a:pPr defTabSz="244029"/>
            <a:endParaRPr sz="1350">
              <a:solidFill>
                <a:prstClr val="black"/>
              </a:solidFill>
            </a:endParaRPr>
          </a:p>
        </p:txBody>
      </p:sp>
      <p:sp>
        <p:nvSpPr>
          <p:cNvPr id="213" name="object 213"/>
          <p:cNvSpPr/>
          <p:nvPr/>
        </p:nvSpPr>
        <p:spPr>
          <a:xfrm>
            <a:off x="5944501" y="3082381"/>
            <a:ext cx="72152" cy="53685"/>
          </a:xfrm>
          <a:custGeom>
            <a:avLst/>
            <a:gdLst/>
            <a:ahLst/>
            <a:cxnLst/>
            <a:rect l="l" t="t" r="r" b="b"/>
            <a:pathLst>
              <a:path w="128270" h="106045">
                <a:moveTo>
                  <a:pt x="127901" y="105778"/>
                </a:moveTo>
                <a:lnTo>
                  <a:pt x="0" y="105778"/>
                </a:lnTo>
                <a:lnTo>
                  <a:pt x="0" y="0"/>
                </a:lnTo>
                <a:lnTo>
                  <a:pt x="127901" y="0"/>
                </a:lnTo>
                <a:lnTo>
                  <a:pt x="127901" y="105778"/>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214" name="object 214"/>
          <p:cNvSpPr/>
          <p:nvPr/>
        </p:nvSpPr>
        <p:spPr>
          <a:xfrm>
            <a:off x="5946958" y="3084271"/>
            <a:ext cx="67151" cy="49829"/>
          </a:xfrm>
          <a:custGeom>
            <a:avLst/>
            <a:gdLst/>
            <a:ahLst/>
            <a:cxnLst/>
            <a:rect l="l" t="t" r="r" b="b"/>
            <a:pathLst>
              <a:path w="119379" h="98425">
                <a:moveTo>
                  <a:pt x="118910" y="98336"/>
                </a:moveTo>
                <a:lnTo>
                  <a:pt x="0" y="98336"/>
                </a:lnTo>
                <a:lnTo>
                  <a:pt x="0" y="0"/>
                </a:lnTo>
                <a:lnTo>
                  <a:pt x="118910" y="0"/>
                </a:lnTo>
                <a:lnTo>
                  <a:pt x="118910" y="98336"/>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215" name="object 215"/>
          <p:cNvSpPr/>
          <p:nvPr/>
        </p:nvSpPr>
        <p:spPr>
          <a:xfrm>
            <a:off x="5980390" y="3082381"/>
            <a:ext cx="0" cy="53685"/>
          </a:xfrm>
          <a:custGeom>
            <a:avLst/>
            <a:gdLst/>
            <a:ahLst/>
            <a:cxnLst/>
            <a:rect l="l" t="t" r="r" b="b"/>
            <a:pathLst>
              <a:path h="106045">
                <a:moveTo>
                  <a:pt x="0" y="0"/>
                </a:moveTo>
                <a:lnTo>
                  <a:pt x="0" y="105778"/>
                </a:lnTo>
              </a:path>
            </a:pathLst>
          </a:custGeom>
          <a:ln w="4495">
            <a:solidFill>
              <a:srgbClr val="FFFFFF"/>
            </a:solidFill>
          </a:ln>
        </p:spPr>
        <p:txBody>
          <a:bodyPr wrap="square" lIns="0" tIns="0" rIns="0" bIns="0" rtlCol="0"/>
          <a:lstStyle/>
          <a:p>
            <a:pPr defTabSz="244029"/>
            <a:endParaRPr sz="1350">
              <a:solidFill>
                <a:prstClr val="black"/>
              </a:solidFill>
            </a:endParaRPr>
          </a:p>
        </p:txBody>
      </p:sp>
      <p:sp>
        <p:nvSpPr>
          <p:cNvPr id="216" name="object 216"/>
          <p:cNvSpPr/>
          <p:nvPr/>
        </p:nvSpPr>
        <p:spPr>
          <a:xfrm>
            <a:off x="6390601" y="3154736"/>
            <a:ext cx="72152" cy="53685"/>
          </a:xfrm>
          <a:custGeom>
            <a:avLst/>
            <a:gdLst/>
            <a:ahLst/>
            <a:cxnLst/>
            <a:rect l="l" t="t" r="r" b="b"/>
            <a:pathLst>
              <a:path w="128270" h="106045">
                <a:moveTo>
                  <a:pt x="127901" y="105803"/>
                </a:moveTo>
                <a:lnTo>
                  <a:pt x="0" y="105803"/>
                </a:lnTo>
                <a:lnTo>
                  <a:pt x="0" y="0"/>
                </a:lnTo>
                <a:lnTo>
                  <a:pt x="127901" y="0"/>
                </a:lnTo>
                <a:lnTo>
                  <a:pt x="127901" y="105803"/>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217" name="object 217"/>
          <p:cNvSpPr/>
          <p:nvPr/>
        </p:nvSpPr>
        <p:spPr>
          <a:xfrm>
            <a:off x="6393219" y="3156625"/>
            <a:ext cx="67151" cy="49829"/>
          </a:xfrm>
          <a:custGeom>
            <a:avLst/>
            <a:gdLst/>
            <a:ahLst/>
            <a:cxnLst/>
            <a:rect l="l" t="t" r="r" b="b"/>
            <a:pathLst>
              <a:path w="119379" h="98425">
                <a:moveTo>
                  <a:pt x="118897" y="98361"/>
                </a:moveTo>
                <a:lnTo>
                  <a:pt x="0" y="98361"/>
                </a:lnTo>
                <a:lnTo>
                  <a:pt x="0" y="0"/>
                </a:lnTo>
                <a:lnTo>
                  <a:pt x="118897" y="0"/>
                </a:lnTo>
                <a:lnTo>
                  <a:pt x="118897" y="98361"/>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218" name="object 218"/>
          <p:cNvSpPr/>
          <p:nvPr/>
        </p:nvSpPr>
        <p:spPr>
          <a:xfrm>
            <a:off x="6426499" y="3154736"/>
            <a:ext cx="0" cy="53685"/>
          </a:xfrm>
          <a:custGeom>
            <a:avLst/>
            <a:gdLst/>
            <a:ahLst/>
            <a:cxnLst/>
            <a:rect l="l" t="t" r="r" b="b"/>
            <a:pathLst>
              <a:path h="106045">
                <a:moveTo>
                  <a:pt x="0" y="0"/>
                </a:moveTo>
                <a:lnTo>
                  <a:pt x="0" y="105803"/>
                </a:lnTo>
              </a:path>
            </a:pathLst>
          </a:custGeom>
          <a:ln w="4483">
            <a:solidFill>
              <a:srgbClr val="FFFFFF"/>
            </a:solidFill>
          </a:ln>
        </p:spPr>
        <p:txBody>
          <a:bodyPr wrap="square" lIns="0" tIns="0" rIns="0" bIns="0" rtlCol="0"/>
          <a:lstStyle/>
          <a:p>
            <a:pPr defTabSz="244029"/>
            <a:endParaRPr sz="1350">
              <a:solidFill>
                <a:prstClr val="black"/>
              </a:solidFill>
            </a:endParaRPr>
          </a:p>
        </p:txBody>
      </p:sp>
      <p:sp>
        <p:nvSpPr>
          <p:cNvPr id="219" name="object 219"/>
          <p:cNvSpPr/>
          <p:nvPr/>
        </p:nvSpPr>
        <p:spPr>
          <a:xfrm>
            <a:off x="6513694" y="3154736"/>
            <a:ext cx="72152" cy="53685"/>
          </a:xfrm>
          <a:custGeom>
            <a:avLst/>
            <a:gdLst/>
            <a:ahLst/>
            <a:cxnLst/>
            <a:rect l="l" t="t" r="r" b="b"/>
            <a:pathLst>
              <a:path w="128270" h="106045">
                <a:moveTo>
                  <a:pt x="127901" y="105803"/>
                </a:moveTo>
                <a:lnTo>
                  <a:pt x="0" y="105803"/>
                </a:lnTo>
                <a:lnTo>
                  <a:pt x="0" y="0"/>
                </a:lnTo>
                <a:lnTo>
                  <a:pt x="127901" y="0"/>
                </a:lnTo>
                <a:lnTo>
                  <a:pt x="127901" y="105803"/>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220" name="object 220"/>
          <p:cNvSpPr/>
          <p:nvPr/>
        </p:nvSpPr>
        <p:spPr>
          <a:xfrm>
            <a:off x="6516319" y="3156625"/>
            <a:ext cx="67151" cy="49829"/>
          </a:xfrm>
          <a:custGeom>
            <a:avLst/>
            <a:gdLst/>
            <a:ahLst/>
            <a:cxnLst/>
            <a:rect l="l" t="t" r="r" b="b"/>
            <a:pathLst>
              <a:path w="119379" h="98425">
                <a:moveTo>
                  <a:pt x="118897" y="98361"/>
                </a:moveTo>
                <a:lnTo>
                  <a:pt x="0" y="98361"/>
                </a:lnTo>
                <a:lnTo>
                  <a:pt x="0" y="0"/>
                </a:lnTo>
                <a:lnTo>
                  <a:pt x="118897" y="0"/>
                </a:lnTo>
                <a:lnTo>
                  <a:pt x="118897" y="98361"/>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221" name="object 221"/>
          <p:cNvSpPr/>
          <p:nvPr/>
        </p:nvSpPr>
        <p:spPr>
          <a:xfrm>
            <a:off x="6549597" y="3154736"/>
            <a:ext cx="0" cy="53685"/>
          </a:xfrm>
          <a:custGeom>
            <a:avLst/>
            <a:gdLst/>
            <a:ahLst/>
            <a:cxnLst/>
            <a:rect l="l" t="t" r="r" b="b"/>
            <a:pathLst>
              <a:path h="106045">
                <a:moveTo>
                  <a:pt x="0" y="0"/>
                </a:moveTo>
                <a:lnTo>
                  <a:pt x="0" y="105803"/>
                </a:lnTo>
              </a:path>
            </a:pathLst>
          </a:custGeom>
          <a:ln w="4495">
            <a:solidFill>
              <a:srgbClr val="FFFFFF"/>
            </a:solidFill>
          </a:ln>
        </p:spPr>
        <p:txBody>
          <a:bodyPr wrap="square" lIns="0" tIns="0" rIns="0" bIns="0" rtlCol="0"/>
          <a:lstStyle/>
          <a:p>
            <a:pPr defTabSz="244029"/>
            <a:endParaRPr sz="1350">
              <a:solidFill>
                <a:prstClr val="black"/>
              </a:solidFill>
            </a:endParaRPr>
          </a:p>
        </p:txBody>
      </p:sp>
      <p:sp>
        <p:nvSpPr>
          <p:cNvPr id="222" name="object 222"/>
          <p:cNvSpPr/>
          <p:nvPr/>
        </p:nvSpPr>
        <p:spPr>
          <a:xfrm>
            <a:off x="6390601" y="3082381"/>
            <a:ext cx="72152" cy="53685"/>
          </a:xfrm>
          <a:custGeom>
            <a:avLst/>
            <a:gdLst/>
            <a:ahLst/>
            <a:cxnLst/>
            <a:rect l="l" t="t" r="r" b="b"/>
            <a:pathLst>
              <a:path w="128270" h="106045">
                <a:moveTo>
                  <a:pt x="127901" y="105778"/>
                </a:moveTo>
                <a:lnTo>
                  <a:pt x="0" y="105778"/>
                </a:lnTo>
                <a:lnTo>
                  <a:pt x="0" y="0"/>
                </a:lnTo>
                <a:lnTo>
                  <a:pt x="127901" y="0"/>
                </a:lnTo>
                <a:lnTo>
                  <a:pt x="127901" y="105778"/>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223" name="object 223"/>
          <p:cNvSpPr/>
          <p:nvPr/>
        </p:nvSpPr>
        <p:spPr>
          <a:xfrm>
            <a:off x="6393219" y="3084271"/>
            <a:ext cx="67151" cy="49829"/>
          </a:xfrm>
          <a:custGeom>
            <a:avLst/>
            <a:gdLst/>
            <a:ahLst/>
            <a:cxnLst/>
            <a:rect l="l" t="t" r="r" b="b"/>
            <a:pathLst>
              <a:path w="119379" h="98425">
                <a:moveTo>
                  <a:pt x="118897" y="98336"/>
                </a:moveTo>
                <a:lnTo>
                  <a:pt x="0" y="98336"/>
                </a:lnTo>
                <a:lnTo>
                  <a:pt x="0" y="0"/>
                </a:lnTo>
                <a:lnTo>
                  <a:pt x="118897" y="0"/>
                </a:lnTo>
                <a:lnTo>
                  <a:pt x="118897" y="98336"/>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224" name="object 224"/>
          <p:cNvSpPr/>
          <p:nvPr/>
        </p:nvSpPr>
        <p:spPr>
          <a:xfrm>
            <a:off x="6426499" y="3082381"/>
            <a:ext cx="0" cy="53685"/>
          </a:xfrm>
          <a:custGeom>
            <a:avLst/>
            <a:gdLst/>
            <a:ahLst/>
            <a:cxnLst/>
            <a:rect l="l" t="t" r="r" b="b"/>
            <a:pathLst>
              <a:path h="106045">
                <a:moveTo>
                  <a:pt x="0" y="0"/>
                </a:moveTo>
                <a:lnTo>
                  <a:pt x="0" y="105778"/>
                </a:lnTo>
              </a:path>
            </a:pathLst>
          </a:custGeom>
          <a:ln w="4483">
            <a:solidFill>
              <a:srgbClr val="FFFFFF"/>
            </a:solidFill>
          </a:ln>
        </p:spPr>
        <p:txBody>
          <a:bodyPr wrap="square" lIns="0" tIns="0" rIns="0" bIns="0" rtlCol="0"/>
          <a:lstStyle/>
          <a:p>
            <a:pPr defTabSz="244029"/>
            <a:endParaRPr sz="1350">
              <a:solidFill>
                <a:prstClr val="black"/>
              </a:solidFill>
            </a:endParaRPr>
          </a:p>
        </p:txBody>
      </p:sp>
      <p:sp>
        <p:nvSpPr>
          <p:cNvPr id="225" name="object 225"/>
          <p:cNvSpPr/>
          <p:nvPr/>
        </p:nvSpPr>
        <p:spPr>
          <a:xfrm>
            <a:off x="6513694" y="3082381"/>
            <a:ext cx="72152" cy="53685"/>
          </a:xfrm>
          <a:custGeom>
            <a:avLst/>
            <a:gdLst/>
            <a:ahLst/>
            <a:cxnLst/>
            <a:rect l="l" t="t" r="r" b="b"/>
            <a:pathLst>
              <a:path w="128270" h="106045">
                <a:moveTo>
                  <a:pt x="127901" y="105778"/>
                </a:moveTo>
                <a:lnTo>
                  <a:pt x="0" y="105778"/>
                </a:lnTo>
                <a:lnTo>
                  <a:pt x="0" y="0"/>
                </a:lnTo>
                <a:lnTo>
                  <a:pt x="127901" y="0"/>
                </a:lnTo>
                <a:lnTo>
                  <a:pt x="127901" y="105778"/>
                </a:lnTo>
                <a:close/>
              </a:path>
            </a:pathLst>
          </a:custGeom>
          <a:solidFill>
            <a:srgbClr val="FFFFFF"/>
          </a:solidFill>
        </p:spPr>
        <p:txBody>
          <a:bodyPr wrap="square" lIns="0" tIns="0" rIns="0" bIns="0" rtlCol="0"/>
          <a:lstStyle/>
          <a:p>
            <a:pPr defTabSz="244029"/>
            <a:endParaRPr sz="1350">
              <a:solidFill>
                <a:prstClr val="black"/>
              </a:solidFill>
            </a:endParaRPr>
          </a:p>
        </p:txBody>
      </p:sp>
      <p:sp>
        <p:nvSpPr>
          <p:cNvPr id="226" name="object 226"/>
          <p:cNvSpPr/>
          <p:nvPr/>
        </p:nvSpPr>
        <p:spPr>
          <a:xfrm>
            <a:off x="6516319" y="3084271"/>
            <a:ext cx="67151" cy="49829"/>
          </a:xfrm>
          <a:custGeom>
            <a:avLst/>
            <a:gdLst/>
            <a:ahLst/>
            <a:cxnLst/>
            <a:rect l="l" t="t" r="r" b="b"/>
            <a:pathLst>
              <a:path w="119379" h="98425">
                <a:moveTo>
                  <a:pt x="118897" y="98336"/>
                </a:moveTo>
                <a:lnTo>
                  <a:pt x="0" y="98336"/>
                </a:lnTo>
                <a:lnTo>
                  <a:pt x="0" y="0"/>
                </a:lnTo>
                <a:lnTo>
                  <a:pt x="118897" y="0"/>
                </a:lnTo>
                <a:lnTo>
                  <a:pt x="118897" y="98336"/>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227" name="object 227"/>
          <p:cNvSpPr/>
          <p:nvPr/>
        </p:nvSpPr>
        <p:spPr>
          <a:xfrm>
            <a:off x="6549597" y="3082381"/>
            <a:ext cx="0" cy="53685"/>
          </a:xfrm>
          <a:custGeom>
            <a:avLst/>
            <a:gdLst/>
            <a:ahLst/>
            <a:cxnLst/>
            <a:rect l="l" t="t" r="r" b="b"/>
            <a:pathLst>
              <a:path h="106045">
                <a:moveTo>
                  <a:pt x="0" y="0"/>
                </a:moveTo>
                <a:lnTo>
                  <a:pt x="0" y="105778"/>
                </a:lnTo>
              </a:path>
            </a:pathLst>
          </a:custGeom>
          <a:ln w="4495">
            <a:solidFill>
              <a:srgbClr val="FFFFFF"/>
            </a:solidFill>
          </a:ln>
        </p:spPr>
        <p:txBody>
          <a:bodyPr wrap="square" lIns="0" tIns="0" rIns="0" bIns="0" rtlCol="0"/>
          <a:lstStyle/>
          <a:p>
            <a:pPr defTabSz="244029"/>
            <a:endParaRPr sz="1350">
              <a:solidFill>
                <a:prstClr val="black"/>
              </a:solidFill>
            </a:endParaRPr>
          </a:p>
        </p:txBody>
      </p:sp>
      <p:sp>
        <p:nvSpPr>
          <p:cNvPr id="228" name="object 228"/>
          <p:cNvSpPr/>
          <p:nvPr/>
        </p:nvSpPr>
        <p:spPr>
          <a:xfrm>
            <a:off x="5696047" y="2679917"/>
            <a:ext cx="1003340" cy="889504"/>
          </a:xfrm>
          <a:custGeom>
            <a:avLst/>
            <a:gdLst/>
            <a:ahLst/>
            <a:cxnLst/>
            <a:rect l="l" t="t" r="r" b="b"/>
            <a:pathLst>
              <a:path w="1783715" h="1757045">
                <a:moveTo>
                  <a:pt x="891667"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4"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7"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7" y="1756879"/>
                </a:lnTo>
                <a:close/>
              </a:path>
            </a:pathLst>
          </a:custGeom>
          <a:ln w="90678">
            <a:solidFill>
              <a:srgbClr val="BA2029"/>
            </a:solidFill>
          </a:ln>
        </p:spPr>
        <p:txBody>
          <a:bodyPr wrap="square" lIns="0" tIns="0" rIns="0" bIns="0" rtlCol="0"/>
          <a:lstStyle/>
          <a:p>
            <a:pPr defTabSz="244029"/>
            <a:endParaRPr sz="1350">
              <a:solidFill>
                <a:prstClr val="black"/>
              </a:solidFill>
            </a:endParaRPr>
          </a:p>
        </p:txBody>
      </p:sp>
      <p:sp>
        <p:nvSpPr>
          <p:cNvPr id="229" name="object 229"/>
          <p:cNvSpPr/>
          <p:nvPr/>
        </p:nvSpPr>
        <p:spPr>
          <a:xfrm>
            <a:off x="2615430" y="4472218"/>
            <a:ext cx="697230" cy="71688"/>
          </a:xfrm>
          <a:custGeom>
            <a:avLst/>
            <a:gdLst/>
            <a:ahLst/>
            <a:cxnLst/>
            <a:rect l="l" t="t" r="r" b="b"/>
            <a:pathLst>
              <a:path w="1239520" h="141604">
                <a:moveTo>
                  <a:pt x="1238961" y="141109"/>
                </a:moveTo>
                <a:lnTo>
                  <a:pt x="0" y="141109"/>
                </a:lnTo>
                <a:lnTo>
                  <a:pt x="0" y="0"/>
                </a:lnTo>
                <a:lnTo>
                  <a:pt x="1238961" y="0"/>
                </a:lnTo>
                <a:lnTo>
                  <a:pt x="1238961" y="141109"/>
                </a:lnTo>
              </a:path>
            </a:pathLst>
          </a:custGeom>
          <a:ln w="49530">
            <a:solidFill>
              <a:srgbClr val="FFFFFF"/>
            </a:solidFill>
          </a:ln>
        </p:spPr>
        <p:txBody>
          <a:bodyPr wrap="square" lIns="0" tIns="0" rIns="0" bIns="0" rtlCol="0"/>
          <a:lstStyle/>
          <a:p>
            <a:pPr defTabSz="244029"/>
            <a:endParaRPr sz="1350">
              <a:solidFill>
                <a:prstClr val="black"/>
              </a:solidFill>
            </a:endParaRPr>
          </a:p>
        </p:txBody>
      </p:sp>
      <p:sp>
        <p:nvSpPr>
          <p:cNvPr id="230" name="object 230"/>
          <p:cNvSpPr/>
          <p:nvPr/>
        </p:nvSpPr>
        <p:spPr>
          <a:xfrm>
            <a:off x="2576180" y="4325625"/>
            <a:ext cx="754380" cy="241423"/>
          </a:xfrm>
          <a:custGeom>
            <a:avLst/>
            <a:gdLst/>
            <a:ahLst/>
            <a:cxnLst/>
            <a:rect l="l" t="t" r="r" b="b"/>
            <a:pathLst>
              <a:path w="1341120" h="476884">
                <a:moveTo>
                  <a:pt x="1127437" y="304164"/>
                </a:moveTo>
                <a:lnTo>
                  <a:pt x="259257" y="304164"/>
                </a:lnTo>
                <a:lnTo>
                  <a:pt x="311424" y="314871"/>
                </a:lnTo>
                <a:lnTo>
                  <a:pt x="348157" y="341932"/>
                </a:lnTo>
                <a:lnTo>
                  <a:pt x="372227" y="377756"/>
                </a:lnTo>
                <a:lnTo>
                  <a:pt x="386406" y="414754"/>
                </a:lnTo>
                <a:lnTo>
                  <a:pt x="393465" y="445336"/>
                </a:lnTo>
                <a:lnTo>
                  <a:pt x="396176" y="461911"/>
                </a:lnTo>
                <a:lnTo>
                  <a:pt x="399084" y="476021"/>
                </a:lnTo>
                <a:lnTo>
                  <a:pt x="410730" y="476262"/>
                </a:lnTo>
                <a:lnTo>
                  <a:pt x="1000582" y="476262"/>
                </a:lnTo>
                <a:lnTo>
                  <a:pt x="1014588" y="469134"/>
                </a:lnTo>
                <a:lnTo>
                  <a:pt x="1025248" y="450949"/>
                </a:lnTo>
                <a:lnTo>
                  <a:pt x="1033046" y="426504"/>
                </a:lnTo>
                <a:lnTo>
                  <a:pt x="1038466" y="400595"/>
                </a:lnTo>
                <a:lnTo>
                  <a:pt x="1050359" y="369941"/>
                </a:lnTo>
                <a:lnTo>
                  <a:pt x="1076872" y="335044"/>
                </a:lnTo>
                <a:lnTo>
                  <a:pt x="1117313" y="306405"/>
                </a:lnTo>
                <a:lnTo>
                  <a:pt x="1127437" y="304164"/>
                </a:lnTo>
                <a:close/>
              </a:path>
              <a:path w="1341120" h="476884">
                <a:moveTo>
                  <a:pt x="595336" y="0"/>
                </a:moveTo>
                <a:lnTo>
                  <a:pt x="526296" y="1643"/>
                </a:lnTo>
                <a:lnTo>
                  <a:pt x="461385" y="6776"/>
                </a:lnTo>
                <a:lnTo>
                  <a:pt x="407098" y="16331"/>
                </a:lnTo>
                <a:lnTo>
                  <a:pt x="360732" y="31915"/>
                </a:lnTo>
                <a:lnTo>
                  <a:pt x="315654" y="53428"/>
                </a:lnTo>
                <a:lnTo>
                  <a:pt x="272437" y="79261"/>
                </a:lnTo>
                <a:lnTo>
                  <a:pt x="231654" y="107806"/>
                </a:lnTo>
                <a:lnTo>
                  <a:pt x="193879" y="137453"/>
                </a:lnTo>
                <a:lnTo>
                  <a:pt x="159683" y="166596"/>
                </a:lnTo>
                <a:lnTo>
                  <a:pt x="129641" y="193623"/>
                </a:lnTo>
                <a:lnTo>
                  <a:pt x="87644" y="240052"/>
                </a:lnTo>
                <a:lnTo>
                  <a:pt x="58000" y="286267"/>
                </a:lnTo>
                <a:lnTo>
                  <a:pt x="39416" y="326219"/>
                </a:lnTo>
                <a:lnTo>
                  <a:pt x="30594" y="353859"/>
                </a:lnTo>
                <a:lnTo>
                  <a:pt x="22749" y="377474"/>
                </a:lnTo>
                <a:lnTo>
                  <a:pt x="11487" y="404772"/>
                </a:lnTo>
                <a:lnTo>
                  <a:pt x="2130" y="428867"/>
                </a:lnTo>
                <a:lnTo>
                  <a:pt x="0" y="442874"/>
                </a:lnTo>
                <a:lnTo>
                  <a:pt x="4394" y="451776"/>
                </a:lnTo>
                <a:lnTo>
                  <a:pt x="14579" y="454748"/>
                </a:lnTo>
                <a:lnTo>
                  <a:pt x="53174" y="454748"/>
                </a:lnTo>
                <a:lnTo>
                  <a:pt x="76551" y="446407"/>
                </a:lnTo>
                <a:lnTo>
                  <a:pt x="98233" y="424895"/>
                </a:lnTo>
                <a:lnTo>
                  <a:pt x="120450" y="395480"/>
                </a:lnTo>
                <a:lnTo>
                  <a:pt x="145431" y="363432"/>
                </a:lnTo>
                <a:lnTo>
                  <a:pt x="175407" y="334018"/>
                </a:lnTo>
                <a:lnTo>
                  <a:pt x="212606" y="312506"/>
                </a:lnTo>
                <a:lnTo>
                  <a:pt x="259257" y="304164"/>
                </a:lnTo>
                <a:lnTo>
                  <a:pt x="1127437" y="304164"/>
                </a:lnTo>
                <a:lnTo>
                  <a:pt x="1170990" y="294525"/>
                </a:lnTo>
                <a:lnTo>
                  <a:pt x="1301580" y="294525"/>
                </a:lnTo>
                <a:lnTo>
                  <a:pt x="1299898" y="290805"/>
                </a:lnTo>
                <a:lnTo>
                  <a:pt x="1272209" y="252983"/>
                </a:lnTo>
                <a:lnTo>
                  <a:pt x="1236022" y="226339"/>
                </a:lnTo>
                <a:lnTo>
                  <a:pt x="1189628" y="203649"/>
                </a:lnTo>
                <a:lnTo>
                  <a:pt x="1137152" y="185305"/>
                </a:lnTo>
                <a:lnTo>
                  <a:pt x="1082714" y="171698"/>
                </a:lnTo>
                <a:lnTo>
                  <a:pt x="1030439" y="163220"/>
                </a:lnTo>
                <a:lnTo>
                  <a:pt x="981921" y="156485"/>
                </a:lnTo>
                <a:lnTo>
                  <a:pt x="952522" y="146697"/>
                </a:lnTo>
                <a:lnTo>
                  <a:pt x="929680" y="127737"/>
                </a:lnTo>
                <a:lnTo>
                  <a:pt x="900836" y="93484"/>
                </a:lnTo>
                <a:lnTo>
                  <a:pt x="864584" y="56498"/>
                </a:lnTo>
                <a:lnTo>
                  <a:pt x="830375" y="31817"/>
                </a:lnTo>
                <a:lnTo>
                  <a:pt x="782840" y="9651"/>
                </a:lnTo>
                <a:lnTo>
                  <a:pt x="719812" y="3447"/>
                </a:lnTo>
                <a:lnTo>
                  <a:pt x="662007" y="912"/>
                </a:lnTo>
                <a:lnTo>
                  <a:pt x="595336" y="0"/>
                </a:lnTo>
                <a:close/>
              </a:path>
              <a:path w="1341120" h="476884">
                <a:moveTo>
                  <a:pt x="1301580" y="294525"/>
                </a:moveTo>
                <a:lnTo>
                  <a:pt x="1170990" y="294525"/>
                </a:lnTo>
                <a:lnTo>
                  <a:pt x="1220278" y="304828"/>
                </a:lnTo>
                <a:lnTo>
                  <a:pt x="1251818" y="330220"/>
                </a:lnTo>
                <a:lnTo>
                  <a:pt x="1271344" y="362424"/>
                </a:lnTo>
                <a:lnTo>
                  <a:pt x="1284592" y="393166"/>
                </a:lnTo>
                <a:lnTo>
                  <a:pt x="1294028" y="414372"/>
                </a:lnTo>
                <a:lnTo>
                  <a:pt x="1300006" y="426504"/>
                </a:lnTo>
                <a:lnTo>
                  <a:pt x="1304976" y="433973"/>
                </a:lnTo>
                <a:lnTo>
                  <a:pt x="1311541" y="441413"/>
                </a:lnTo>
                <a:lnTo>
                  <a:pt x="1333385" y="441413"/>
                </a:lnTo>
                <a:lnTo>
                  <a:pt x="1341005" y="426373"/>
                </a:lnTo>
                <a:lnTo>
                  <a:pt x="1336496" y="388754"/>
                </a:lnTo>
                <a:lnTo>
                  <a:pt x="1322060" y="339813"/>
                </a:lnTo>
                <a:lnTo>
                  <a:pt x="1301580" y="294525"/>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231" name="object 231"/>
          <p:cNvSpPr/>
          <p:nvPr/>
        </p:nvSpPr>
        <p:spPr>
          <a:xfrm>
            <a:off x="2576180" y="4325625"/>
            <a:ext cx="754380" cy="241423"/>
          </a:xfrm>
          <a:custGeom>
            <a:avLst/>
            <a:gdLst/>
            <a:ahLst/>
            <a:cxnLst/>
            <a:rect l="l" t="t" r="r" b="b"/>
            <a:pathLst>
              <a:path w="1341120" h="476884">
                <a:moveTo>
                  <a:pt x="682358" y="476262"/>
                </a:moveTo>
                <a:lnTo>
                  <a:pt x="410730" y="476262"/>
                </a:lnTo>
                <a:lnTo>
                  <a:pt x="399084" y="476021"/>
                </a:lnTo>
                <a:lnTo>
                  <a:pt x="396176" y="461911"/>
                </a:lnTo>
                <a:lnTo>
                  <a:pt x="393465" y="445336"/>
                </a:lnTo>
                <a:lnTo>
                  <a:pt x="386406" y="414754"/>
                </a:lnTo>
                <a:lnTo>
                  <a:pt x="372227" y="377756"/>
                </a:lnTo>
                <a:lnTo>
                  <a:pt x="348157" y="341932"/>
                </a:lnTo>
                <a:lnTo>
                  <a:pt x="311424" y="314871"/>
                </a:lnTo>
                <a:lnTo>
                  <a:pt x="259257" y="304164"/>
                </a:lnTo>
                <a:lnTo>
                  <a:pt x="212606" y="312506"/>
                </a:lnTo>
                <a:lnTo>
                  <a:pt x="175407" y="334018"/>
                </a:lnTo>
                <a:lnTo>
                  <a:pt x="145431" y="363432"/>
                </a:lnTo>
                <a:lnTo>
                  <a:pt x="120450" y="395480"/>
                </a:lnTo>
                <a:lnTo>
                  <a:pt x="98233" y="424895"/>
                </a:lnTo>
                <a:lnTo>
                  <a:pt x="76551" y="446407"/>
                </a:lnTo>
                <a:lnTo>
                  <a:pt x="53174" y="454748"/>
                </a:lnTo>
                <a:lnTo>
                  <a:pt x="14579" y="454748"/>
                </a:lnTo>
                <a:lnTo>
                  <a:pt x="4394" y="451776"/>
                </a:lnTo>
                <a:lnTo>
                  <a:pt x="0" y="442874"/>
                </a:lnTo>
                <a:lnTo>
                  <a:pt x="2130" y="428867"/>
                </a:lnTo>
                <a:lnTo>
                  <a:pt x="11487" y="404772"/>
                </a:lnTo>
                <a:lnTo>
                  <a:pt x="22749" y="377474"/>
                </a:lnTo>
                <a:lnTo>
                  <a:pt x="30594" y="353859"/>
                </a:lnTo>
                <a:lnTo>
                  <a:pt x="58000" y="286267"/>
                </a:lnTo>
                <a:lnTo>
                  <a:pt x="87644" y="240052"/>
                </a:lnTo>
                <a:lnTo>
                  <a:pt x="129641" y="193623"/>
                </a:lnTo>
                <a:lnTo>
                  <a:pt x="159683" y="166596"/>
                </a:lnTo>
                <a:lnTo>
                  <a:pt x="193879" y="137453"/>
                </a:lnTo>
                <a:lnTo>
                  <a:pt x="231654" y="107806"/>
                </a:lnTo>
                <a:lnTo>
                  <a:pt x="272437" y="79261"/>
                </a:lnTo>
                <a:lnTo>
                  <a:pt x="315654" y="53428"/>
                </a:lnTo>
                <a:lnTo>
                  <a:pt x="360732" y="31915"/>
                </a:lnTo>
                <a:lnTo>
                  <a:pt x="407098" y="16331"/>
                </a:lnTo>
                <a:lnTo>
                  <a:pt x="461385" y="6776"/>
                </a:lnTo>
                <a:lnTo>
                  <a:pt x="526296" y="1643"/>
                </a:lnTo>
                <a:lnTo>
                  <a:pt x="595336" y="0"/>
                </a:lnTo>
                <a:lnTo>
                  <a:pt x="662007" y="912"/>
                </a:lnTo>
                <a:lnTo>
                  <a:pt x="719812" y="3447"/>
                </a:lnTo>
                <a:lnTo>
                  <a:pt x="762256" y="6671"/>
                </a:lnTo>
                <a:lnTo>
                  <a:pt x="801897" y="17012"/>
                </a:lnTo>
                <a:lnTo>
                  <a:pt x="864584" y="56498"/>
                </a:lnTo>
                <a:lnTo>
                  <a:pt x="900836" y="93484"/>
                </a:lnTo>
                <a:lnTo>
                  <a:pt x="929680" y="127737"/>
                </a:lnTo>
                <a:lnTo>
                  <a:pt x="952522" y="146697"/>
                </a:lnTo>
                <a:lnTo>
                  <a:pt x="981921" y="156485"/>
                </a:lnTo>
                <a:lnTo>
                  <a:pt x="1030439" y="163220"/>
                </a:lnTo>
                <a:lnTo>
                  <a:pt x="1082714" y="171698"/>
                </a:lnTo>
                <a:lnTo>
                  <a:pt x="1137152" y="185305"/>
                </a:lnTo>
                <a:lnTo>
                  <a:pt x="1189628" y="203649"/>
                </a:lnTo>
                <a:lnTo>
                  <a:pt x="1236022" y="226339"/>
                </a:lnTo>
                <a:lnTo>
                  <a:pt x="1272209" y="252983"/>
                </a:lnTo>
                <a:lnTo>
                  <a:pt x="1299898" y="290805"/>
                </a:lnTo>
                <a:lnTo>
                  <a:pt x="1322060" y="339813"/>
                </a:lnTo>
                <a:lnTo>
                  <a:pt x="1336496" y="388754"/>
                </a:lnTo>
                <a:lnTo>
                  <a:pt x="1341005" y="426373"/>
                </a:lnTo>
                <a:lnTo>
                  <a:pt x="1333385" y="441413"/>
                </a:lnTo>
                <a:lnTo>
                  <a:pt x="1311541" y="441413"/>
                </a:lnTo>
                <a:lnTo>
                  <a:pt x="1304976" y="433973"/>
                </a:lnTo>
                <a:lnTo>
                  <a:pt x="1299981" y="426467"/>
                </a:lnTo>
                <a:lnTo>
                  <a:pt x="1294028" y="414372"/>
                </a:lnTo>
                <a:lnTo>
                  <a:pt x="1284592" y="393166"/>
                </a:lnTo>
                <a:lnTo>
                  <a:pt x="1271344" y="362424"/>
                </a:lnTo>
                <a:lnTo>
                  <a:pt x="1251818" y="330220"/>
                </a:lnTo>
                <a:lnTo>
                  <a:pt x="1220278" y="304828"/>
                </a:lnTo>
                <a:lnTo>
                  <a:pt x="1170990" y="294525"/>
                </a:lnTo>
                <a:lnTo>
                  <a:pt x="1117313" y="306405"/>
                </a:lnTo>
                <a:lnTo>
                  <a:pt x="1076872" y="335044"/>
                </a:lnTo>
                <a:lnTo>
                  <a:pt x="1050359" y="369941"/>
                </a:lnTo>
                <a:lnTo>
                  <a:pt x="1038466" y="400595"/>
                </a:lnTo>
                <a:lnTo>
                  <a:pt x="1033046" y="426504"/>
                </a:lnTo>
                <a:lnTo>
                  <a:pt x="1025248" y="450949"/>
                </a:lnTo>
                <a:lnTo>
                  <a:pt x="1014588" y="469134"/>
                </a:lnTo>
                <a:lnTo>
                  <a:pt x="1000582" y="476262"/>
                </a:lnTo>
                <a:lnTo>
                  <a:pt x="682358" y="476262"/>
                </a:lnTo>
              </a:path>
            </a:pathLst>
          </a:custGeom>
          <a:ln w="49530">
            <a:solidFill>
              <a:srgbClr val="FFFFFF"/>
            </a:solidFill>
          </a:ln>
        </p:spPr>
        <p:txBody>
          <a:bodyPr wrap="square" lIns="0" tIns="0" rIns="0" bIns="0" rtlCol="0"/>
          <a:lstStyle/>
          <a:p>
            <a:pPr defTabSz="244029"/>
            <a:endParaRPr sz="1350">
              <a:solidFill>
                <a:prstClr val="black"/>
              </a:solidFill>
            </a:endParaRPr>
          </a:p>
        </p:txBody>
      </p:sp>
      <p:sp>
        <p:nvSpPr>
          <p:cNvPr id="232" name="object 232"/>
          <p:cNvSpPr/>
          <p:nvPr/>
        </p:nvSpPr>
        <p:spPr>
          <a:xfrm>
            <a:off x="3276640" y="4449389"/>
            <a:ext cx="61580" cy="61709"/>
          </a:xfrm>
          <a:prstGeom prst="rect">
            <a:avLst/>
          </a:prstGeom>
          <a:blipFill>
            <a:blip r:embed="rId5" cstate="print"/>
            <a:stretch>
              <a:fillRect/>
            </a:stretch>
          </a:blipFill>
        </p:spPr>
        <p:txBody>
          <a:bodyPr wrap="square" lIns="0" tIns="0" rIns="0" bIns="0" rtlCol="0"/>
          <a:lstStyle/>
          <a:p>
            <a:pPr defTabSz="244029"/>
            <a:endParaRPr sz="1350">
              <a:solidFill>
                <a:prstClr val="black"/>
              </a:solidFill>
            </a:endParaRPr>
          </a:p>
        </p:txBody>
      </p:sp>
      <p:sp>
        <p:nvSpPr>
          <p:cNvPr id="233" name="object 233"/>
          <p:cNvSpPr/>
          <p:nvPr/>
        </p:nvSpPr>
        <p:spPr>
          <a:xfrm>
            <a:off x="3106979" y="4445936"/>
            <a:ext cx="223599" cy="120551"/>
          </a:xfrm>
          <a:custGeom>
            <a:avLst/>
            <a:gdLst/>
            <a:ahLst/>
            <a:cxnLst/>
            <a:rect l="l" t="t" r="r" b="b"/>
            <a:pathLst>
              <a:path w="397510" h="238125">
                <a:moveTo>
                  <a:pt x="220797" y="0"/>
                </a:moveTo>
                <a:lnTo>
                  <a:pt x="151559" y="8562"/>
                </a:lnTo>
                <a:lnTo>
                  <a:pt x="106083" y="29283"/>
                </a:lnTo>
                <a:lnTo>
                  <a:pt x="71465" y="57553"/>
                </a:lnTo>
                <a:lnTo>
                  <a:pt x="46206" y="88246"/>
                </a:lnTo>
                <a:lnTo>
                  <a:pt x="18130" y="143010"/>
                </a:lnTo>
                <a:lnTo>
                  <a:pt x="4243" y="209770"/>
                </a:lnTo>
                <a:lnTo>
                  <a:pt x="0" y="238120"/>
                </a:lnTo>
                <a:lnTo>
                  <a:pt x="21340" y="237352"/>
                </a:lnTo>
                <a:lnTo>
                  <a:pt x="38204" y="235663"/>
                </a:lnTo>
                <a:lnTo>
                  <a:pt x="50206" y="233973"/>
                </a:lnTo>
                <a:lnTo>
                  <a:pt x="56959" y="233205"/>
                </a:lnTo>
                <a:lnTo>
                  <a:pt x="70960" y="226074"/>
                </a:lnTo>
                <a:lnTo>
                  <a:pt x="81619" y="207880"/>
                </a:lnTo>
                <a:lnTo>
                  <a:pt x="89417" y="183426"/>
                </a:lnTo>
                <a:lnTo>
                  <a:pt x="94830" y="157513"/>
                </a:lnTo>
                <a:lnTo>
                  <a:pt x="106720" y="126865"/>
                </a:lnTo>
                <a:lnTo>
                  <a:pt x="133227" y="91967"/>
                </a:lnTo>
                <a:lnTo>
                  <a:pt x="173667" y="63325"/>
                </a:lnTo>
                <a:lnTo>
                  <a:pt x="227355" y="51443"/>
                </a:lnTo>
                <a:lnTo>
                  <a:pt x="356582" y="51443"/>
                </a:lnTo>
                <a:lnTo>
                  <a:pt x="344487" y="28837"/>
                </a:lnTo>
                <a:lnTo>
                  <a:pt x="294254" y="9587"/>
                </a:lnTo>
                <a:lnTo>
                  <a:pt x="251053" y="1499"/>
                </a:lnTo>
                <a:lnTo>
                  <a:pt x="220797" y="0"/>
                </a:lnTo>
                <a:close/>
              </a:path>
              <a:path w="397510" h="238125">
                <a:moveTo>
                  <a:pt x="356582" y="51443"/>
                </a:moveTo>
                <a:lnTo>
                  <a:pt x="227355" y="51443"/>
                </a:lnTo>
                <a:lnTo>
                  <a:pt x="276648" y="61747"/>
                </a:lnTo>
                <a:lnTo>
                  <a:pt x="308187" y="87141"/>
                </a:lnTo>
                <a:lnTo>
                  <a:pt x="327710" y="119353"/>
                </a:lnTo>
                <a:lnTo>
                  <a:pt x="340956" y="150109"/>
                </a:lnTo>
                <a:lnTo>
                  <a:pt x="351934" y="172976"/>
                </a:lnTo>
                <a:lnTo>
                  <a:pt x="360446" y="187844"/>
                </a:lnTo>
                <a:lnTo>
                  <a:pt x="365951" y="195897"/>
                </a:lnTo>
                <a:lnTo>
                  <a:pt x="367906" y="198319"/>
                </a:lnTo>
                <a:lnTo>
                  <a:pt x="389750" y="198319"/>
                </a:lnTo>
                <a:lnTo>
                  <a:pt x="397424" y="180006"/>
                </a:lnTo>
                <a:lnTo>
                  <a:pt x="390421" y="135361"/>
                </a:lnTo>
                <a:lnTo>
                  <a:pt x="371767" y="79825"/>
                </a:lnTo>
                <a:lnTo>
                  <a:pt x="356582" y="51443"/>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234" name="object 234"/>
          <p:cNvSpPr/>
          <p:nvPr/>
        </p:nvSpPr>
        <p:spPr>
          <a:xfrm>
            <a:off x="3106979" y="4445936"/>
            <a:ext cx="223599" cy="120551"/>
          </a:xfrm>
          <a:custGeom>
            <a:avLst/>
            <a:gdLst/>
            <a:ahLst/>
            <a:cxnLst/>
            <a:rect l="l" t="t" r="r" b="b"/>
            <a:pathLst>
              <a:path w="397510" h="238125">
                <a:moveTo>
                  <a:pt x="227355" y="51443"/>
                </a:moveTo>
                <a:lnTo>
                  <a:pt x="276648" y="61747"/>
                </a:lnTo>
                <a:lnTo>
                  <a:pt x="308187" y="87141"/>
                </a:lnTo>
                <a:lnTo>
                  <a:pt x="327710" y="119353"/>
                </a:lnTo>
                <a:lnTo>
                  <a:pt x="340956" y="150109"/>
                </a:lnTo>
                <a:lnTo>
                  <a:pt x="351934" y="172976"/>
                </a:lnTo>
                <a:lnTo>
                  <a:pt x="389750" y="198319"/>
                </a:lnTo>
                <a:lnTo>
                  <a:pt x="397424" y="180006"/>
                </a:lnTo>
                <a:lnTo>
                  <a:pt x="390421" y="135361"/>
                </a:lnTo>
                <a:lnTo>
                  <a:pt x="371767" y="79825"/>
                </a:lnTo>
                <a:lnTo>
                  <a:pt x="344487" y="28837"/>
                </a:lnTo>
                <a:lnTo>
                  <a:pt x="294254" y="9587"/>
                </a:lnTo>
                <a:lnTo>
                  <a:pt x="251053" y="1499"/>
                </a:lnTo>
                <a:lnTo>
                  <a:pt x="220797" y="0"/>
                </a:lnTo>
                <a:lnTo>
                  <a:pt x="209397" y="516"/>
                </a:lnTo>
                <a:lnTo>
                  <a:pt x="151559" y="8562"/>
                </a:lnTo>
                <a:lnTo>
                  <a:pt x="106083" y="29283"/>
                </a:lnTo>
                <a:lnTo>
                  <a:pt x="71465" y="57553"/>
                </a:lnTo>
                <a:lnTo>
                  <a:pt x="46206" y="88246"/>
                </a:lnTo>
                <a:lnTo>
                  <a:pt x="18130" y="143010"/>
                </a:lnTo>
                <a:lnTo>
                  <a:pt x="4243" y="209770"/>
                </a:lnTo>
                <a:lnTo>
                  <a:pt x="0" y="238120"/>
                </a:lnTo>
                <a:lnTo>
                  <a:pt x="21340" y="237352"/>
                </a:lnTo>
                <a:lnTo>
                  <a:pt x="38204" y="235663"/>
                </a:lnTo>
                <a:lnTo>
                  <a:pt x="50206" y="233973"/>
                </a:lnTo>
                <a:lnTo>
                  <a:pt x="56959" y="233205"/>
                </a:lnTo>
                <a:lnTo>
                  <a:pt x="70960" y="226074"/>
                </a:lnTo>
                <a:lnTo>
                  <a:pt x="81619" y="207880"/>
                </a:lnTo>
                <a:lnTo>
                  <a:pt x="89417" y="183426"/>
                </a:lnTo>
                <a:lnTo>
                  <a:pt x="94830" y="157513"/>
                </a:lnTo>
                <a:lnTo>
                  <a:pt x="106720" y="126865"/>
                </a:lnTo>
                <a:lnTo>
                  <a:pt x="133227" y="91967"/>
                </a:lnTo>
                <a:lnTo>
                  <a:pt x="173667" y="63325"/>
                </a:lnTo>
                <a:lnTo>
                  <a:pt x="227355" y="51443"/>
                </a:lnTo>
              </a:path>
            </a:pathLst>
          </a:custGeom>
          <a:ln w="49530">
            <a:solidFill>
              <a:srgbClr val="FFFFFF"/>
            </a:solidFill>
          </a:ln>
        </p:spPr>
        <p:txBody>
          <a:bodyPr wrap="square" lIns="0" tIns="0" rIns="0" bIns="0" rtlCol="0"/>
          <a:lstStyle/>
          <a:p>
            <a:pPr defTabSz="244029"/>
            <a:endParaRPr sz="1350">
              <a:solidFill>
                <a:prstClr val="black"/>
              </a:solidFill>
            </a:endParaRPr>
          </a:p>
        </p:txBody>
      </p:sp>
      <p:sp>
        <p:nvSpPr>
          <p:cNvPr id="235" name="object 235"/>
          <p:cNvSpPr/>
          <p:nvPr/>
        </p:nvSpPr>
        <p:spPr>
          <a:xfrm>
            <a:off x="3107142" y="4448747"/>
            <a:ext cx="225029" cy="118300"/>
          </a:xfrm>
          <a:custGeom>
            <a:avLst/>
            <a:gdLst/>
            <a:ahLst/>
            <a:cxnLst/>
            <a:rect l="l" t="t" r="r" b="b"/>
            <a:pathLst>
              <a:path w="400050" h="233679">
                <a:moveTo>
                  <a:pt x="223326" y="0"/>
                </a:moveTo>
                <a:lnTo>
                  <a:pt x="154099" y="8564"/>
                </a:lnTo>
                <a:lnTo>
                  <a:pt x="108630" y="29290"/>
                </a:lnTo>
                <a:lnTo>
                  <a:pt x="74016" y="57566"/>
                </a:lnTo>
                <a:lnTo>
                  <a:pt x="48758" y="88262"/>
                </a:lnTo>
                <a:lnTo>
                  <a:pt x="20282" y="142262"/>
                </a:lnTo>
                <a:lnTo>
                  <a:pt x="4636" y="205637"/>
                </a:lnTo>
                <a:lnTo>
                  <a:pt x="0" y="233205"/>
                </a:lnTo>
                <a:lnTo>
                  <a:pt x="59512" y="233205"/>
                </a:lnTo>
                <a:lnTo>
                  <a:pt x="73512" y="226078"/>
                </a:lnTo>
                <a:lnTo>
                  <a:pt x="84172" y="207894"/>
                </a:lnTo>
                <a:lnTo>
                  <a:pt x="91969" y="183452"/>
                </a:lnTo>
                <a:lnTo>
                  <a:pt x="97383" y="157551"/>
                </a:lnTo>
                <a:lnTo>
                  <a:pt x="109271" y="126890"/>
                </a:lnTo>
                <a:lnTo>
                  <a:pt x="135775" y="91989"/>
                </a:lnTo>
                <a:lnTo>
                  <a:pt x="176214" y="63348"/>
                </a:lnTo>
                <a:lnTo>
                  <a:pt x="229908" y="51468"/>
                </a:lnTo>
                <a:lnTo>
                  <a:pt x="359134" y="51468"/>
                </a:lnTo>
                <a:lnTo>
                  <a:pt x="347040" y="28862"/>
                </a:lnTo>
                <a:lnTo>
                  <a:pt x="296798" y="9597"/>
                </a:lnTo>
                <a:lnTo>
                  <a:pt x="253588" y="1501"/>
                </a:lnTo>
                <a:lnTo>
                  <a:pt x="223326" y="0"/>
                </a:lnTo>
                <a:close/>
              </a:path>
              <a:path w="400050" h="233679">
                <a:moveTo>
                  <a:pt x="359134" y="51468"/>
                </a:moveTo>
                <a:lnTo>
                  <a:pt x="229908" y="51468"/>
                </a:lnTo>
                <a:lnTo>
                  <a:pt x="279201" y="61772"/>
                </a:lnTo>
                <a:lnTo>
                  <a:pt x="310740" y="87166"/>
                </a:lnTo>
                <a:lnTo>
                  <a:pt x="330263" y="119378"/>
                </a:lnTo>
                <a:lnTo>
                  <a:pt x="343509" y="150134"/>
                </a:lnTo>
                <a:lnTo>
                  <a:pt x="354476" y="173003"/>
                </a:lnTo>
                <a:lnTo>
                  <a:pt x="362989" y="187876"/>
                </a:lnTo>
                <a:lnTo>
                  <a:pt x="368500" y="195933"/>
                </a:lnTo>
                <a:lnTo>
                  <a:pt x="370459" y="198356"/>
                </a:lnTo>
                <a:lnTo>
                  <a:pt x="392303" y="198356"/>
                </a:lnTo>
                <a:lnTo>
                  <a:pt x="399977" y="180042"/>
                </a:lnTo>
                <a:lnTo>
                  <a:pt x="392974" y="135393"/>
                </a:lnTo>
                <a:lnTo>
                  <a:pt x="374320" y="79852"/>
                </a:lnTo>
                <a:lnTo>
                  <a:pt x="359134" y="51468"/>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236" name="object 236"/>
          <p:cNvSpPr/>
          <p:nvPr/>
        </p:nvSpPr>
        <p:spPr>
          <a:xfrm>
            <a:off x="3107142" y="4448747"/>
            <a:ext cx="225029" cy="118300"/>
          </a:xfrm>
          <a:custGeom>
            <a:avLst/>
            <a:gdLst/>
            <a:ahLst/>
            <a:cxnLst/>
            <a:rect l="l" t="t" r="r" b="b"/>
            <a:pathLst>
              <a:path w="400050" h="233679">
                <a:moveTo>
                  <a:pt x="229908" y="51468"/>
                </a:moveTo>
                <a:lnTo>
                  <a:pt x="279201" y="61772"/>
                </a:lnTo>
                <a:lnTo>
                  <a:pt x="310740" y="87166"/>
                </a:lnTo>
                <a:lnTo>
                  <a:pt x="330263" y="119378"/>
                </a:lnTo>
                <a:lnTo>
                  <a:pt x="343509" y="150134"/>
                </a:lnTo>
                <a:lnTo>
                  <a:pt x="354476" y="173003"/>
                </a:lnTo>
                <a:lnTo>
                  <a:pt x="392303" y="198356"/>
                </a:lnTo>
                <a:lnTo>
                  <a:pt x="399977" y="180042"/>
                </a:lnTo>
                <a:lnTo>
                  <a:pt x="392974" y="135393"/>
                </a:lnTo>
                <a:lnTo>
                  <a:pt x="374320" y="79852"/>
                </a:lnTo>
                <a:lnTo>
                  <a:pt x="347040" y="28862"/>
                </a:lnTo>
                <a:lnTo>
                  <a:pt x="296798" y="9597"/>
                </a:lnTo>
                <a:lnTo>
                  <a:pt x="253588" y="1501"/>
                </a:lnTo>
                <a:lnTo>
                  <a:pt x="223326" y="0"/>
                </a:lnTo>
                <a:lnTo>
                  <a:pt x="211924" y="516"/>
                </a:lnTo>
                <a:lnTo>
                  <a:pt x="154099" y="8564"/>
                </a:lnTo>
                <a:lnTo>
                  <a:pt x="108630" y="29290"/>
                </a:lnTo>
                <a:lnTo>
                  <a:pt x="74016" y="57566"/>
                </a:lnTo>
                <a:lnTo>
                  <a:pt x="48758" y="88262"/>
                </a:lnTo>
                <a:lnTo>
                  <a:pt x="20282" y="142262"/>
                </a:lnTo>
                <a:lnTo>
                  <a:pt x="4636" y="205637"/>
                </a:lnTo>
                <a:lnTo>
                  <a:pt x="0" y="233205"/>
                </a:lnTo>
                <a:lnTo>
                  <a:pt x="59512" y="233205"/>
                </a:lnTo>
                <a:lnTo>
                  <a:pt x="73512" y="226078"/>
                </a:lnTo>
                <a:lnTo>
                  <a:pt x="84172" y="207894"/>
                </a:lnTo>
                <a:lnTo>
                  <a:pt x="91969" y="183452"/>
                </a:lnTo>
                <a:lnTo>
                  <a:pt x="97383" y="157551"/>
                </a:lnTo>
                <a:lnTo>
                  <a:pt x="109271" y="126890"/>
                </a:lnTo>
                <a:lnTo>
                  <a:pt x="135775" y="91989"/>
                </a:lnTo>
                <a:lnTo>
                  <a:pt x="176214" y="63348"/>
                </a:lnTo>
                <a:lnTo>
                  <a:pt x="229908" y="51468"/>
                </a:lnTo>
              </a:path>
            </a:pathLst>
          </a:custGeom>
          <a:ln w="49530">
            <a:solidFill>
              <a:srgbClr val="FFFFFF"/>
            </a:solidFill>
          </a:ln>
        </p:spPr>
        <p:txBody>
          <a:bodyPr wrap="square" lIns="0" tIns="0" rIns="0" bIns="0" rtlCol="0"/>
          <a:lstStyle/>
          <a:p>
            <a:pPr defTabSz="244029"/>
            <a:endParaRPr sz="1350">
              <a:solidFill>
                <a:prstClr val="black"/>
              </a:solidFill>
            </a:endParaRPr>
          </a:p>
        </p:txBody>
      </p:sp>
      <p:sp>
        <p:nvSpPr>
          <p:cNvPr id="237" name="object 237"/>
          <p:cNvSpPr/>
          <p:nvPr/>
        </p:nvSpPr>
        <p:spPr>
          <a:xfrm>
            <a:off x="2576478" y="4445927"/>
            <a:ext cx="247531" cy="120551"/>
          </a:xfrm>
          <a:custGeom>
            <a:avLst/>
            <a:gdLst/>
            <a:ahLst/>
            <a:cxnLst/>
            <a:rect l="l" t="t" r="r" b="b"/>
            <a:pathLst>
              <a:path w="440054" h="238125">
                <a:moveTo>
                  <a:pt x="385977" y="66027"/>
                </a:moveTo>
                <a:lnTo>
                  <a:pt x="259232" y="66027"/>
                </a:lnTo>
                <a:lnTo>
                  <a:pt x="311399" y="76735"/>
                </a:lnTo>
                <a:lnTo>
                  <a:pt x="348131" y="103798"/>
                </a:lnTo>
                <a:lnTo>
                  <a:pt x="372202" y="139625"/>
                </a:lnTo>
                <a:lnTo>
                  <a:pt x="386381" y="176626"/>
                </a:lnTo>
                <a:lnTo>
                  <a:pt x="393440" y="207210"/>
                </a:lnTo>
                <a:lnTo>
                  <a:pt x="396151" y="223786"/>
                </a:lnTo>
                <a:lnTo>
                  <a:pt x="399059" y="237896"/>
                </a:lnTo>
                <a:lnTo>
                  <a:pt x="410718" y="238125"/>
                </a:lnTo>
                <a:lnTo>
                  <a:pt x="439991" y="238125"/>
                </a:lnTo>
                <a:lnTo>
                  <a:pt x="437837" y="208227"/>
                </a:lnTo>
                <a:lnTo>
                  <a:pt x="432525" y="166732"/>
                </a:lnTo>
                <a:lnTo>
                  <a:pt x="422819" y="124466"/>
                </a:lnTo>
                <a:lnTo>
                  <a:pt x="407314" y="91503"/>
                </a:lnTo>
                <a:lnTo>
                  <a:pt x="385977" y="66027"/>
                </a:lnTo>
                <a:close/>
              </a:path>
              <a:path w="440054" h="238125">
                <a:moveTo>
                  <a:pt x="240309" y="0"/>
                </a:moveTo>
                <a:lnTo>
                  <a:pt x="182156" y="4592"/>
                </a:lnTo>
                <a:lnTo>
                  <a:pt x="141392" y="17068"/>
                </a:lnTo>
                <a:lnTo>
                  <a:pt x="92710" y="57873"/>
                </a:lnTo>
                <a:lnTo>
                  <a:pt x="61587" y="108191"/>
                </a:lnTo>
                <a:lnTo>
                  <a:pt x="48416" y="129222"/>
                </a:lnTo>
                <a:lnTo>
                  <a:pt x="35445" y="141935"/>
                </a:lnTo>
                <a:lnTo>
                  <a:pt x="31673" y="143967"/>
                </a:lnTo>
                <a:lnTo>
                  <a:pt x="25869" y="146215"/>
                </a:lnTo>
                <a:lnTo>
                  <a:pt x="19037" y="148501"/>
                </a:lnTo>
                <a:lnTo>
                  <a:pt x="11370" y="166857"/>
                </a:lnTo>
                <a:lnTo>
                  <a:pt x="4665" y="183535"/>
                </a:lnTo>
                <a:lnTo>
                  <a:pt x="336" y="196883"/>
                </a:lnTo>
                <a:lnTo>
                  <a:pt x="0" y="204749"/>
                </a:lnTo>
                <a:lnTo>
                  <a:pt x="4368" y="213639"/>
                </a:lnTo>
                <a:lnTo>
                  <a:pt x="14554" y="216611"/>
                </a:lnTo>
                <a:lnTo>
                  <a:pt x="53162" y="216611"/>
                </a:lnTo>
                <a:lnTo>
                  <a:pt x="76535" y="208269"/>
                </a:lnTo>
                <a:lnTo>
                  <a:pt x="98216" y="186757"/>
                </a:lnTo>
                <a:lnTo>
                  <a:pt x="120435" y="157343"/>
                </a:lnTo>
                <a:lnTo>
                  <a:pt x="145418" y="125295"/>
                </a:lnTo>
                <a:lnTo>
                  <a:pt x="175393" y="95880"/>
                </a:lnTo>
                <a:lnTo>
                  <a:pt x="212589" y="74368"/>
                </a:lnTo>
                <a:lnTo>
                  <a:pt x="259232" y="66027"/>
                </a:lnTo>
                <a:lnTo>
                  <a:pt x="385977" y="66027"/>
                </a:lnTo>
                <a:lnTo>
                  <a:pt x="381357" y="60511"/>
                </a:lnTo>
                <a:lnTo>
                  <a:pt x="346752" y="30911"/>
                </a:lnTo>
                <a:lnTo>
                  <a:pt x="300677" y="8732"/>
                </a:lnTo>
                <a:lnTo>
                  <a:pt x="240309" y="0"/>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238" name="object 238"/>
          <p:cNvSpPr/>
          <p:nvPr/>
        </p:nvSpPr>
        <p:spPr>
          <a:xfrm>
            <a:off x="2576478" y="4445927"/>
            <a:ext cx="247531" cy="120551"/>
          </a:xfrm>
          <a:custGeom>
            <a:avLst/>
            <a:gdLst/>
            <a:ahLst/>
            <a:cxnLst/>
            <a:rect l="l" t="t" r="r" b="b"/>
            <a:pathLst>
              <a:path w="440054" h="238125">
                <a:moveTo>
                  <a:pt x="407314" y="91503"/>
                </a:moveTo>
                <a:lnTo>
                  <a:pt x="381357" y="60511"/>
                </a:lnTo>
                <a:lnTo>
                  <a:pt x="346752" y="30911"/>
                </a:lnTo>
                <a:lnTo>
                  <a:pt x="300677" y="8732"/>
                </a:lnTo>
                <a:lnTo>
                  <a:pt x="240309" y="0"/>
                </a:lnTo>
                <a:lnTo>
                  <a:pt x="182156" y="4592"/>
                </a:lnTo>
                <a:lnTo>
                  <a:pt x="141392" y="17068"/>
                </a:lnTo>
                <a:lnTo>
                  <a:pt x="92710" y="57873"/>
                </a:lnTo>
                <a:lnTo>
                  <a:pt x="61587" y="108191"/>
                </a:lnTo>
                <a:lnTo>
                  <a:pt x="48416" y="129222"/>
                </a:lnTo>
                <a:lnTo>
                  <a:pt x="35445" y="141935"/>
                </a:lnTo>
                <a:lnTo>
                  <a:pt x="31673" y="143967"/>
                </a:lnTo>
                <a:lnTo>
                  <a:pt x="25869" y="146215"/>
                </a:lnTo>
                <a:lnTo>
                  <a:pt x="19037" y="148501"/>
                </a:lnTo>
                <a:lnTo>
                  <a:pt x="11421" y="166732"/>
                </a:lnTo>
                <a:lnTo>
                  <a:pt x="4665" y="183535"/>
                </a:lnTo>
                <a:lnTo>
                  <a:pt x="336" y="196883"/>
                </a:lnTo>
                <a:lnTo>
                  <a:pt x="0" y="204749"/>
                </a:lnTo>
                <a:lnTo>
                  <a:pt x="4368" y="213639"/>
                </a:lnTo>
                <a:lnTo>
                  <a:pt x="14554" y="216611"/>
                </a:lnTo>
                <a:lnTo>
                  <a:pt x="53162" y="216611"/>
                </a:lnTo>
                <a:lnTo>
                  <a:pt x="76535" y="208269"/>
                </a:lnTo>
                <a:lnTo>
                  <a:pt x="98216" y="186757"/>
                </a:lnTo>
                <a:lnTo>
                  <a:pt x="120435" y="157343"/>
                </a:lnTo>
                <a:lnTo>
                  <a:pt x="145418" y="125295"/>
                </a:lnTo>
                <a:lnTo>
                  <a:pt x="175393" y="95880"/>
                </a:lnTo>
                <a:lnTo>
                  <a:pt x="212589" y="74368"/>
                </a:lnTo>
                <a:lnTo>
                  <a:pt x="259232" y="66027"/>
                </a:lnTo>
                <a:lnTo>
                  <a:pt x="311399" y="76735"/>
                </a:lnTo>
                <a:lnTo>
                  <a:pt x="348131" y="103798"/>
                </a:lnTo>
                <a:lnTo>
                  <a:pt x="372202" y="139625"/>
                </a:lnTo>
                <a:lnTo>
                  <a:pt x="386381" y="176626"/>
                </a:lnTo>
                <a:lnTo>
                  <a:pt x="396151" y="223786"/>
                </a:lnTo>
                <a:lnTo>
                  <a:pt x="399059" y="237896"/>
                </a:lnTo>
                <a:lnTo>
                  <a:pt x="410718" y="238125"/>
                </a:lnTo>
                <a:lnTo>
                  <a:pt x="439991" y="238125"/>
                </a:lnTo>
                <a:lnTo>
                  <a:pt x="437837" y="208227"/>
                </a:lnTo>
                <a:lnTo>
                  <a:pt x="432554" y="166857"/>
                </a:lnTo>
                <a:lnTo>
                  <a:pt x="422819" y="124466"/>
                </a:lnTo>
                <a:lnTo>
                  <a:pt x="407314" y="91503"/>
                </a:lnTo>
              </a:path>
            </a:pathLst>
          </a:custGeom>
          <a:ln w="49530">
            <a:solidFill>
              <a:srgbClr val="FFFFFF"/>
            </a:solidFill>
          </a:ln>
        </p:spPr>
        <p:txBody>
          <a:bodyPr wrap="square" lIns="0" tIns="0" rIns="0" bIns="0" rtlCol="0"/>
          <a:lstStyle/>
          <a:p>
            <a:pPr defTabSz="244029"/>
            <a:endParaRPr sz="1350">
              <a:solidFill>
                <a:prstClr val="black"/>
              </a:solidFill>
            </a:endParaRPr>
          </a:p>
        </p:txBody>
      </p:sp>
      <p:sp>
        <p:nvSpPr>
          <p:cNvPr id="239" name="object 239"/>
          <p:cNvSpPr/>
          <p:nvPr/>
        </p:nvSpPr>
        <p:spPr>
          <a:xfrm>
            <a:off x="3295150" y="4506677"/>
            <a:ext cx="69722" cy="46182"/>
          </a:xfrm>
          <a:prstGeom prst="rect">
            <a:avLst/>
          </a:prstGeom>
          <a:blipFill>
            <a:blip r:embed="rId6" cstate="print"/>
            <a:stretch>
              <a:fillRect/>
            </a:stretch>
          </a:blipFill>
        </p:spPr>
        <p:txBody>
          <a:bodyPr wrap="square" lIns="0" tIns="0" rIns="0" bIns="0" rtlCol="0"/>
          <a:lstStyle/>
          <a:p>
            <a:pPr defTabSz="244029"/>
            <a:endParaRPr sz="1350">
              <a:solidFill>
                <a:prstClr val="black"/>
              </a:solidFill>
            </a:endParaRPr>
          </a:p>
        </p:txBody>
      </p:sp>
      <p:sp>
        <p:nvSpPr>
          <p:cNvPr id="240" name="object 240"/>
          <p:cNvSpPr/>
          <p:nvPr/>
        </p:nvSpPr>
        <p:spPr>
          <a:xfrm>
            <a:off x="2543427" y="4504241"/>
            <a:ext cx="79738" cy="48612"/>
          </a:xfrm>
          <a:prstGeom prst="rect">
            <a:avLst/>
          </a:prstGeom>
          <a:blipFill>
            <a:blip r:embed="rId7" cstate="print"/>
            <a:stretch>
              <a:fillRect/>
            </a:stretch>
          </a:blipFill>
        </p:spPr>
        <p:txBody>
          <a:bodyPr wrap="square" lIns="0" tIns="0" rIns="0" bIns="0" rtlCol="0"/>
          <a:lstStyle/>
          <a:p>
            <a:pPr defTabSz="244029"/>
            <a:endParaRPr sz="1350">
              <a:solidFill>
                <a:prstClr val="black"/>
              </a:solidFill>
            </a:endParaRPr>
          </a:p>
        </p:txBody>
      </p:sp>
      <p:sp>
        <p:nvSpPr>
          <p:cNvPr id="241" name="object 241"/>
          <p:cNvSpPr/>
          <p:nvPr/>
        </p:nvSpPr>
        <p:spPr>
          <a:xfrm>
            <a:off x="2814268" y="4558530"/>
            <a:ext cx="301466" cy="0"/>
          </a:xfrm>
          <a:custGeom>
            <a:avLst/>
            <a:gdLst/>
            <a:ahLst/>
            <a:cxnLst/>
            <a:rect l="l" t="t" r="r" b="b"/>
            <a:pathLst>
              <a:path w="535939">
                <a:moveTo>
                  <a:pt x="0" y="0"/>
                </a:moveTo>
                <a:lnTo>
                  <a:pt x="535673" y="0"/>
                </a:lnTo>
              </a:path>
            </a:pathLst>
          </a:custGeom>
          <a:ln w="31407">
            <a:solidFill>
              <a:srgbClr val="AC3F2F"/>
            </a:solidFill>
          </a:ln>
        </p:spPr>
        <p:txBody>
          <a:bodyPr wrap="square" lIns="0" tIns="0" rIns="0" bIns="0" rtlCol="0"/>
          <a:lstStyle/>
          <a:p>
            <a:pPr defTabSz="244029"/>
            <a:endParaRPr sz="1350">
              <a:solidFill>
                <a:prstClr val="black"/>
              </a:solidFill>
            </a:endParaRPr>
          </a:p>
        </p:txBody>
      </p:sp>
      <p:sp>
        <p:nvSpPr>
          <p:cNvPr id="242" name="object 242"/>
          <p:cNvSpPr/>
          <p:nvPr/>
        </p:nvSpPr>
        <p:spPr>
          <a:xfrm>
            <a:off x="2814268" y="4550834"/>
            <a:ext cx="301466" cy="16073"/>
          </a:xfrm>
          <a:custGeom>
            <a:avLst/>
            <a:gdLst/>
            <a:ahLst/>
            <a:cxnLst/>
            <a:rect l="l" t="t" r="r" b="b"/>
            <a:pathLst>
              <a:path w="535939" h="31750">
                <a:moveTo>
                  <a:pt x="260565" y="31407"/>
                </a:moveTo>
                <a:lnTo>
                  <a:pt x="535673" y="31407"/>
                </a:lnTo>
                <a:lnTo>
                  <a:pt x="535673" y="30835"/>
                </a:lnTo>
                <a:lnTo>
                  <a:pt x="535584" y="30251"/>
                </a:lnTo>
                <a:lnTo>
                  <a:pt x="535355" y="29705"/>
                </a:lnTo>
                <a:lnTo>
                  <a:pt x="524446" y="2768"/>
                </a:lnTo>
                <a:lnTo>
                  <a:pt x="523786" y="1092"/>
                </a:lnTo>
                <a:lnTo>
                  <a:pt x="522185" y="0"/>
                </a:lnTo>
                <a:lnTo>
                  <a:pt x="520420" y="0"/>
                </a:lnTo>
                <a:lnTo>
                  <a:pt x="15265" y="0"/>
                </a:lnTo>
                <a:lnTo>
                  <a:pt x="13487" y="0"/>
                </a:lnTo>
                <a:lnTo>
                  <a:pt x="11887" y="1092"/>
                </a:lnTo>
                <a:lnTo>
                  <a:pt x="11214" y="2768"/>
                </a:lnTo>
                <a:lnTo>
                  <a:pt x="304" y="29705"/>
                </a:lnTo>
                <a:lnTo>
                  <a:pt x="88" y="30251"/>
                </a:lnTo>
                <a:lnTo>
                  <a:pt x="0" y="30835"/>
                </a:lnTo>
                <a:lnTo>
                  <a:pt x="0" y="31407"/>
                </a:lnTo>
                <a:lnTo>
                  <a:pt x="260565" y="31407"/>
                </a:lnTo>
              </a:path>
            </a:pathLst>
          </a:custGeom>
          <a:ln w="49529">
            <a:solidFill>
              <a:srgbClr val="FFFFFF"/>
            </a:solidFill>
          </a:ln>
        </p:spPr>
        <p:txBody>
          <a:bodyPr wrap="square" lIns="0" tIns="0" rIns="0" bIns="0" rtlCol="0"/>
          <a:lstStyle/>
          <a:p>
            <a:pPr defTabSz="244029"/>
            <a:endParaRPr sz="1350">
              <a:solidFill>
                <a:prstClr val="black"/>
              </a:solidFill>
            </a:endParaRPr>
          </a:p>
        </p:txBody>
      </p:sp>
      <p:sp>
        <p:nvSpPr>
          <p:cNvPr id="243" name="object 243"/>
          <p:cNvSpPr/>
          <p:nvPr/>
        </p:nvSpPr>
        <p:spPr>
          <a:xfrm>
            <a:off x="2615426" y="4472217"/>
            <a:ext cx="697230" cy="71688"/>
          </a:xfrm>
          <a:custGeom>
            <a:avLst/>
            <a:gdLst/>
            <a:ahLst/>
            <a:cxnLst/>
            <a:rect l="l" t="t" r="r" b="b"/>
            <a:pathLst>
              <a:path w="1239520" h="141604">
                <a:moveTo>
                  <a:pt x="1238961" y="141109"/>
                </a:moveTo>
                <a:lnTo>
                  <a:pt x="0" y="141109"/>
                </a:lnTo>
                <a:lnTo>
                  <a:pt x="0" y="0"/>
                </a:lnTo>
                <a:lnTo>
                  <a:pt x="1238961" y="0"/>
                </a:lnTo>
                <a:lnTo>
                  <a:pt x="1238961" y="141109"/>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244" name="object 244"/>
          <p:cNvSpPr/>
          <p:nvPr/>
        </p:nvSpPr>
        <p:spPr>
          <a:xfrm>
            <a:off x="2576180" y="4325625"/>
            <a:ext cx="754380" cy="241423"/>
          </a:xfrm>
          <a:custGeom>
            <a:avLst/>
            <a:gdLst/>
            <a:ahLst/>
            <a:cxnLst/>
            <a:rect l="l" t="t" r="r" b="b"/>
            <a:pathLst>
              <a:path w="1341120" h="476884">
                <a:moveTo>
                  <a:pt x="1127437" y="304164"/>
                </a:moveTo>
                <a:lnTo>
                  <a:pt x="259257" y="304164"/>
                </a:lnTo>
                <a:lnTo>
                  <a:pt x="311424" y="314871"/>
                </a:lnTo>
                <a:lnTo>
                  <a:pt x="348157" y="341932"/>
                </a:lnTo>
                <a:lnTo>
                  <a:pt x="372227" y="377756"/>
                </a:lnTo>
                <a:lnTo>
                  <a:pt x="386406" y="414754"/>
                </a:lnTo>
                <a:lnTo>
                  <a:pt x="393465" y="445336"/>
                </a:lnTo>
                <a:lnTo>
                  <a:pt x="396176" y="461911"/>
                </a:lnTo>
                <a:lnTo>
                  <a:pt x="399084" y="476021"/>
                </a:lnTo>
                <a:lnTo>
                  <a:pt x="410730" y="476262"/>
                </a:lnTo>
                <a:lnTo>
                  <a:pt x="1000582" y="476262"/>
                </a:lnTo>
                <a:lnTo>
                  <a:pt x="1014588" y="469134"/>
                </a:lnTo>
                <a:lnTo>
                  <a:pt x="1025248" y="450949"/>
                </a:lnTo>
                <a:lnTo>
                  <a:pt x="1033046" y="426504"/>
                </a:lnTo>
                <a:lnTo>
                  <a:pt x="1038466" y="400595"/>
                </a:lnTo>
                <a:lnTo>
                  <a:pt x="1050359" y="369941"/>
                </a:lnTo>
                <a:lnTo>
                  <a:pt x="1076872" y="335044"/>
                </a:lnTo>
                <a:lnTo>
                  <a:pt x="1117313" y="306405"/>
                </a:lnTo>
                <a:lnTo>
                  <a:pt x="1127437" y="304164"/>
                </a:lnTo>
                <a:close/>
              </a:path>
              <a:path w="1341120" h="476884">
                <a:moveTo>
                  <a:pt x="595336" y="0"/>
                </a:moveTo>
                <a:lnTo>
                  <a:pt x="526296" y="1643"/>
                </a:lnTo>
                <a:lnTo>
                  <a:pt x="461385" y="6776"/>
                </a:lnTo>
                <a:lnTo>
                  <a:pt x="407098" y="16331"/>
                </a:lnTo>
                <a:lnTo>
                  <a:pt x="360732" y="31915"/>
                </a:lnTo>
                <a:lnTo>
                  <a:pt x="315654" y="53428"/>
                </a:lnTo>
                <a:lnTo>
                  <a:pt x="272437" y="79261"/>
                </a:lnTo>
                <a:lnTo>
                  <a:pt x="231654" y="107806"/>
                </a:lnTo>
                <a:lnTo>
                  <a:pt x="193879" y="137453"/>
                </a:lnTo>
                <a:lnTo>
                  <a:pt x="159683" y="166596"/>
                </a:lnTo>
                <a:lnTo>
                  <a:pt x="129641" y="193623"/>
                </a:lnTo>
                <a:lnTo>
                  <a:pt x="87644" y="240052"/>
                </a:lnTo>
                <a:lnTo>
                  <a:pt x="58000" y="286267"/>
                </a:lnTo>
                <a:lnTo>
                  <a:pt x="39416" y="326219"/>
                </a:lnTo>
                <a:lnTo>
                  <a:pt x="30594" y="353859"/>
                </a:lnTo>
                <a:lnTo>
                  <a:pt x="22749" y="377474"/>
                </a:lnTo>
                <a:lnTo>
                  <a:pt x="11487" y="404772"/>
                </a:lnTo>
                <a:lnTo>
                  <a:pt x="2130" y="428867"/>
                </a:lnTo>
                <a:lnTo>
                  <a:pt x="0" y="442874"/>
                </a:lnTo>
                <a:lnTo>
                  <a:pt x="4394" y="451776"/>
                </a:lnTo>
                <a:lnTo>
                  <a:pt x="14579" y="454748"/>
                </a:lnTo>
                <a:lnTo>
                  <a:pt x="53174" y="454748"/>
                </a:lnTo>
                <a:lnTo>
                  <a:pt x="76551" y="446407"/>
                </a:lnTo>
                <a:lnTo>
                  <a:pt x="98233" y="424895"/>
                </a:lnTo>
                <a:lnTo>
                  <a:pt x="120450" y="395480"/>
                </a:lnTo>
                <a:lnTo>
                  <a:pt x="145431" y="363432"/>
                </a:lnTo>
                <a:lnTo>
                  <a:pt x="175407" y="334018"/>
                </a:lnTo>
                <a:lnTo>
                  <a:pt x="212606" y="312506"/>
                </a:lnTo>
                <a:lnTo>
                  <a:pt x="259257" y="304164"/>
                </a:lnTo>
                <a:lnTo>
                  <a:pt x="1127437" y="304164"/>
                </a:lnTo>
                <a:lnTo>
                  <a:pt x="1170990" y="294525"/>
                </a:lnTo>
                <a:lnTo>
                  <a:pt x="1301580" y="294525"/>
                </a:lnTo>
                <a:lnTo>
                  <a:pt x="1299898" y="290805"/>
                </a:lnTo>
                <a:lnTo>
                  <a:pt x="1272209" y="252983"/>
                </a:lnTo>
                <a:lnTo>
                  <a:pt x="1236022" y="226339"/>
                </a:lnTo>
                <a:lnTo>
                  <a:pt x="1189628" y="203649"/>
                </a:lnTo>
                <a:lnTo>
                  <a:pt x="1137152" y="185305"/>
                </a:lnTo>
                <a:lnTo>
                  <a:pt x="1082714" y="171698"/>
                </a:lnTo>
                <a:lnTo>
                  <a:pt x="1030439" y="163220"/>
                </a:lnTo>
                <a:lnTo>
                  <a:pt x="981921" y="156485"/>
                </a:lnTo>
                <a:lnTo>
                  <a:pt x="952522" y="146697"/>
                </a:lnTo>
                <a:lnTo>
                  <a:pt x="929680" y="127737"/>
                </a:lnTo>
                <a:lnTo>
                  <a:pt x="900836" y="93484"/>
                </a:lnTo>
                <a:lnTo>
                  <a:pt x="864584" y="56498"/>
                </a:lnTo>
                <a:lnTo>
                  <a:pt x="830375" y="31817"/>
                </a:lnTo>
                <a:lnTo>
                  <a:pt x="782840" y="9651"/>
                </a:lnTo>
                <a:lnTo>
                  <a:pt x="719812" y="3447"/>
                </a:lnTo>
                <a:lnTo>
                  <a:pt x="662007" y="912"/>
                </a:lnTo>
                <a:lnTo>
                  <a:pt x="595336" y="0"/>
                </a:lnTo>
                <a:close/>
              </a:path>
              <a:path w="1341120" h="476884">
                <a:moveTo>
                  <a:pt x="1301580" y="294525"/>
                </a:moveTo>
                <a:lnTo>
                  <a:pt x="1170990" y="294525"/>
                </a:lnTo>
                <a:lnTo>
                  <a:pt x="1220278" y="304828"/>
                </a:lnTo>
                <a:lnTo>
                  <a:pt x="1251818" y="330220"/>
                </a:lnTo>
                <a:lnTo>
                  <a:pt x="1271344" y="362424"/>
                </a:lnTo>
                <a:lnTo>
                  <a:pt x="1284592" y="393166"/>
                </a:lnTo>
                <a:lnTo>
                  <a:pt x="1294028" y="414372"/>
                </a:lnTo>
                <a:lnTo>
                  <a:pt x="1300006" y="426504"/>
                </a:lnTo>
                <a:lnTo>
                  <a:pt x="1304976" y="433973"/>
                </a:lnTo>
                <a:lnTo>
                  <a:pt x="1311541" y="441413"/>
                </a:lnTo>
                <a:lnTo>
                  <a:pt x="1333385" y="441413"/>
                </a:lnTo>
                <a:lnTo>
                  <a:pt x="1341005" y="426373"/>
                </a:lnTo>
                <a:lnTo>
                  <a:pt x="1336496" y="388754"/>
                </a:lnTo>
                <a:lnTo>
                  <a:pt x="1322060" y="339813"/>
                </a:lnTo>
                <a:lnTo>
                  <a:pt x="1301580" y="294525"/>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245" name="object 245"/>
          <p:cNvSpPr/>
          <p:nvPr/>
        </p:nvSpPr>
        <p:spPr>
          <a:xfrm>
            <a:off x="3290570" y="4462181"/>
            <a:ext cx="33933" cy="36647"/>
          </a:xfrm>
          <a:custGeom>
            <a:avLst/>
            <a:gdLst/>
            <a:ahLst/>
            <a:cxnLst/>
            <a:rect l="l" t="t" r="r" b="b"/>
            <a:pathLst>
              <a:path w="60325" h="72390">
                <a:moveTo>
                  <a:pt x="0" y="0"/>
                </a:moveTo>
                <a:lnTo>
                  <a:pt x="0" y="72364"/>
                </a:lnTo>
                <a:lnTo>
                  <a:pt x="51574" y="68529"/>
                </a:lnTo>
                <a:lnTo>
                  <a:pt x="51768" y="68529"/>
                </a:lnTo>
                <a:lnTo>
                  <a:pt x="54939" y="66000"/>
                </a:lnTo>
                <a:lnTo>
                  <a:pt x="57543" y="59066"/>
                </a:lnTo>
                <a:lnTo>
                  <a:pt x="59299" y="48776"/>
                </a:lnTo>
                <a:lnTo>
                  <a:pt x="59943" y="36169"/>
                </a:lnTo>
                <a:lnTo>
                  <a:pt x="59299" y="23574"/>
                </a:lnTo>
                <a:lnTo>
                  <a:pt x="57543" y="13288"/>
                </a:lnTo>
                <a:lnTo>
                  <a:pt x="54939" y="6353"/>
                </a:lnTo>
                <a:lnTo>
                  <a:pt x="51752" y="3809"/>
                </a:lnTo>
                <a:lnTo>
                  <a:pt x="51574" y="3809"/>
                </a:lnTo>
                <a:lnTo>
                  <a:pt x="0" y="0"/>
                </a:lnTo>
                <a:close/>
              </a:path>
              <a:path w="60325" h="72390">
                <a:moveTo>
                  <a:pt x="51768" y="68529"/>
                </a:moveTo>
                <a:lnTo>
                  <a:pt x="51574" y="68529"/>
                </a:lnTo>
                <a:lnTo>
                  <a:pt x="51768" y="68529"/>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246" name="object 246"/>
          <p:cNvSpPr/>
          <p:nvPr/>
        </p:nvSpPr>
        <p:spPr>
          <a:xfrm>
            <a:off x="3106979" y="4445936"/>
            <a:ext cx="223599" cy="120551"/>
          </a:xfrm>
          <a:custGeom>
            <a:avLst/>
            <a:gdLst/>
            <a:ahLst/>
            <a:cxnLst/>
            <a:rect l="l" t="t" r="r" b="b"/>
            <a:pathLst>
              <a:path w="397510" h="238125">
                <a:moveTo>
                  <a:pt x="220797" y="0"/>
                </a:moveTo>
                <a:lnTo>
                  <a:pt x="151559" y="8562"/>
                </a:lnTo>
                <a:lnTo>
                  <a:pt x="106083" y="29283"/>
                </a:lnTo>
                <a:lnTo>
                  <a:pt x="71465" y="57553"/>
                </a:lnTo>
                <a:lnTo>
                  <a:pt x="46206" y="88246"/>
                </a:lnTo>
                <a:lnTo>
                  <a:pt x="18130" y="143010"/>
                </a:lnTo>
                <a:lnTo>
                  <a:pt x="4243" y="209770"/>
                </a:lnTo>
                <a:lnTo>
                  <a:pt x="0" y="238120"/>
                </a:lnTo>
                <a:lnTo>
                  <a:pt x="21340" y="237352"/>
                </a:lnTo>
                <a:lnTo>
                  <a:pt x="38204" y="235663"/>
                </a:lnTo>
                <a:lnTo>
                  <a:pt x="50206" y="233973"/>
                </a:lnTo>
                <a:lnTo>
                  <a:pt x="56959" y="233205"/>
                </a:lnTo>
                <a:lnTo>
                  <a:pt x="70960" y="226074"/>
                </a:lnTo>
                <a:lnTo>
                  <a:pt x="81619" y="207880"/>
                </a:lnTo>
                <a:lnTo>
                  <a:pt x="89417" y="183426"/>
                </a:lnTo>
                <a:lnTo>
                  <a:pt x="94830" y="157513"/>
                </a:lnTo>
                <a:lnTo>
                  <a:pt x="106720" y="126865"/>
                </a:lnTo>
                <a:lnTo>
                  <a:pt x="133227" y="91967"/>
                </a:lnTo>
                <a:lnTo>
                  <a:pt x="173667" y="63325"/>
                </a:lnTo>
                <a:lnTo>
                  <a:pt x="227355" y="51443"/>
                </a:lnTo>
                <a:lnTo>
                  <a:pt x="356582" y="51443"/>
                </a:lnTo>
                <a:lnTo>
                  <a:pt x="344487" y="28837"/>
                </a:lnTo>
                <a:lnTo>
                  <a:pt x="294254" y="9587"/>
                </a:lnTo>
                <a:lnTo>
                  <a:pt x="251053" y="1499"/>
                </a:lnTo>
                <a:lnTo>
                  <a:pt x="220797" y="0"/>
                </a:lnTo>
                <a:close/>
              </a:path>
              <a:path w="397510" h="238125">
                <a:moveTo>
                  <a:pt x="356582" y="51443"/>
                </a:moveTo>
                <a:lnTo>
                  <a:pt x="227355" y="51443"/>
                </a:lnTo>
                <a:lnTo>
                  <a:pt x="276648" y="61747"/>
                </a:lnTo>
                <a:lnTo>
                  <a:pt x="308187" y="87141"/>
                </a:lnTo>
                <a:lnTo>
                  <a:pt x="327710" y="119353"/>
                </a:lnTo>
                <a:lnTo>
                  <a:pt x="340956" y="150109"/>
                </a:lnTo>
                <a:lnTo>
                  <a:pt x="351934" y="172976"/>
                </a:lnTo>
                <a:lnTo>
                  <a:pt x="360446" y="187844"/>
                </a:lnTo>
                <a:lnTo>
                  <a:pt x="365951" y="195897"/>
                </a:lnTo>
                <a:lnTo>
                  <a:pt x="367906" y="198319"/>
                </a:lnTo>
                <a:lnTo>
                  <a:pt x="389750" y="198319"/>
                </a:lnTo>
                <a:lnTo>
                  <a:pt x="397424" y="180006"/>
                </a:lnTo>
                <a:lnTo>
                  <a:pt x="390421" y="135361"/>
                </a:lnTo>
                <a:lnTo>
                  <a:pt x="371767" y="79825"/>
                </a:lnTo>
                <a:lnTo>
                  <a:pt x="356582" y="51443"/>
                </a:lnTo>
                <a:close/>
              </a:path>
            </a:pathLst>
          </a:custGeom>
          <a:solidFill>
            <a:srgbClr val="AB0F24"/>
          </a:solidFill>
          <a:ln>
            <a:solidFill>
              <a:srgbClr val="BA2029"/>
            </a:solidFill>
          </a:ln>
        </p:spPr>
        <p:txBody>
          <a:bodyPr wrap="square" lIns="0" tIns="0" rIns="0" bIns="0" rtlCol="0"/>
          <a:lstStyle/>
          <a:p>
            <a:pPr defTabSz="244029"/>
            <a:endParaRPr sz="1350">
              <a:solidFill>
                <a:prstClr val="black"/>
              </a:solidFill>
            </a:endParaRPr>
          </a:p>
        </p:txBody>
      </p:sp>
      <p:sp>
        <p:nvSpPr>
          <p:cNvPr id="247" name="object 247"/>
          <p:cNvSpPr/>
          <p:nvPr/>
        </p:nvSpPr>
        <p:spPr>
          <a:xfrm>
            <a:off x="3107142" y="4448747"/>
            <a:ext cx="225029" cy="118300"/>
          </a:xfrm>
          <a:custGeom>
            <a:avLst/>
            <a:gdLst/>
            <a:ahLst/>
            <a:cxnLst/>
            <a:rect l="l" t="t" r="r" b="b"/>
            <a:pathLst>
              <a:path w="400050" h="233679">
                <a:moveTo>
                  <a:pt x="223326" y="0"/>
                </a:moveTo>
                <a:lnTo>
                  <a:pt x="154099" y="8564"/>
                </a:lnTo>
                <a:lnTo>
                  <a:pt x="108630" y="29290"/>
                </a:lnTo>
                <a:lnTo>
                  <a:pt x="74016" y="57566"/>
                </a:lnTo>
                <a:lnTo>
                  <a:pt x="48758" y="88262"/>
                </a:lnTo>
                <a:lnTo>
                  <a:pt x="20282" y="142262"/>
                </a:lnTo>
                <a:lnTo>
                  <a:pt x="4636" y="205637"/>
                </a:lnTo>
                <a:lnTo>
                  <a:pt x="0" y="233205"/>
                </a:lnTo>
                <a:lnTo>
                  <a:pt x="59512" y="233205"/>
                </a:lnTo>
                <a:lnTo>
                  <a:pt x="73512" y="226078"/>
                </a:lnTo>
                <a:lnTo>
                  <a:pt x="84172" y="207894"/>
                </a:lnTo>
                <a:lnTo>
                  <a:pt x="91969" y="183452"/>
                </a:lnTo>
                <a:lnTo>
                  <a:pt x="97383" y="157551"/>
                </a:lnTo>
                <a:lnTo>
                  <a:pt x="109271" y="126890"/>
                </a:lnTo>
                <a:lnTo>
                  <a:pt x="135775" y="91989"/>
                </a:lnTo>
                <a:lnTo>
                  <a:pt x="176214" y="63348"/>
                </a:lnTo>
                <a:lnTo>
                  <a:pt x="229908" y="51468"/>
                </a:lnTo>
                <a:lnTo>
                  <a:pt x="359134" y="51468"/>
                </a:lnTo>
                <a:lnTo>
                  <a:pt x="347040" y="28862"/>
                </a:lnTo>
                <a:lnTo>
                  <a:pt x="296798" y="9597"/>
                </a:lnTo>
                <a:lnTo>
                  <a:pt x="253588" y="1501"/>
                </a:lnTo>
                <a:lnTo>
                  <a:pt x="223326" y="0"/>
                </a:lnTo>
                <a:close/>
              </a:path>
              <a:path w="400050" h="233679">
                <a:moveTo>
                  <a:pt x="359134" y="51468"/>
                </a:moveTo>
                <a:lnTo>
                  <a:pt x="229908" y="51468"/>
                </a:lnTo>
                <a:lnTo>
                  <a:pt x="279201" y="61772"/>
                </a:lnTo>
                <a:lnTo>
                  <a:pt x="310740" y="87166"/>
                </a:lnTo>
                <a:lnTo>
                  <a:pt x="330263" y="119378"/>
                </a:lnTo>
                <a:lnTo>
                  <a:pt x="343509" y="150134"/>
                </a:lnTo>
                <a:lnTo>
                  <a:pt x="354476" y="173003"/>
                </a:lnTo>
                <a:lnTo>
                  <a:pt x="362989" y="187876"/>
                </a:lnTo>
                <a:lnTo>
                  <a:pt x="368500" y="195933"/>
                </a:lnTo>
                <a:lnTo>
                  <a:pt x="370459" y="198356"/>
                </a:lnTo>
                <a:lnTo>
                  <a:pt x="392303" y="198356"/>
                </a:lnTo>
                <a:lnTo>
                  <a:pt x="399977" y="180042"/>
                </a:lnTo>
                <a:lnTo>
                  <a:pt x="392974" y="135393"/>
                </a:lnTo>
                <a:lnTo>
                  <a:pt x="374320" y="79852"/>
                </a:lnTo>
                <a:lnTo>
                  <a:pt x="359134" y="51468"/>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248" name="object 248"/>
          <p:cNvSpPr/>
          <p:nvPr/>
        </p:nvSpPr>
        <p:spPr>
          <a:xfrm>
            <a:off x="2576478" y="4445927"/>
            <a:ext cx="247531" cy="120551"/>
          </a:xfrm>
          <a:custGeom>
            <a:avLst/>
            <a:gdLst/>
            <a:ahLst/>
            <a:cxnLst/>
            <a:rect l="l" t="t" r="r" b="b"/>
            <a:pathLst>
              <a:path w="440054" h="238125">
                <a:moveTo>
                  <a:pt x="385977" y="66027"/>
                </a:moveTo>
                <a:lnTo>
                  <a:pt x="259232" y="66027"/>
                </a:lnTo>
                <a:lnTo>
                  <a:pt x="311399" y="76735"/>
                </a:lnTo>
                <a:lnTo>
                  <a:pt x="348131" y="103798"/>
                </a:lnTo>
                <a:lnTo>
                  <a:pt x="372202" y="139625"/>
                </a:lnTo>
                <a:lnTo>
                  <a:pt x="386381" y="176626"/>
                </a:lnTo>
                <a:lnTo>
                  <a:pt x="393440" y="207210"/>
                </a:lnTo>
                <a:lnTo>
                  <a:pt x="396151" y="223786"/>
                </a:lnTo>
                <a:lnTo>
                  <a:pt x="399059" y="237896"/>
                </a:lnTo>
                <a:lnTo>
                  <a:pt x="410718" y="238125"/>
                </a:lnTo>
                <a:lnTo>
                  <a:pt x="439991" y="238125"/>
                </a:lnTo>
                <a:lnTo>
                  <a:pt x="437837" y="208227"/>
                </a:lnTo>
                <a:lnTo>
                  <a:pt x="432525" y="166732"/>
                </a:lnTo>
                <a:lnTo>
                  <a:pt x="422819" y="124466"/>
                </a:lnTo>
                <a:lnTo>
                  <a:pt x="407314" y="91503"/>
                </a:lnTo>
                <a:lnTo>
                  <a:pt x="385977" y="66027"/>
                </a:lnTo>
                <a:close/>
              </a:path>
              <a:path w="440054" h="238125">
                <a:moveTo>
                  <a:pt x="240309" y="0"/>
                </a:moveTo>
                <a:lnTo>
                  <a:pt x="182156" y="4592"/>
                </a:lnTo>
                <a:lnTo>
                  <a:pt x="141392" y="17068"/>
                </a:lnTo>
                <a:lnTo>
                  <a:pt x="92710" y="57873"/>
                </a:lnTo>
                <a:lnTo>
                  <a:pt x="61587" y="108191"/>
                </a:lnTo>
                <a:lnTo>
                  <a:pt x="48416" y="129222"/>
                </a:lnTo>
                <a:lnTo>
                  <a:pt x="35445" y="141935"/>
                </a:lnTo>
                <a:lnTo>
                  <a:pt x="31673" y="143967"/>
                </a:lnTo>
                <a:lnTo>
                  <a:pt x="25869" y="146215"/>
                </a:lnTo>
                <a:lnTo>
                  <a:pt x="19037" y="148501"/>
                </a:lnTo>
                <a:lnTo>
                  <a:pt x="11370" y="166857"/>
                </a:lnTo>
                <a:lnTo>
                  <a:pt x="4665" y="183535"/>
                </a:lnTo>
                <a:lnTo>
                  <a:pt x="336" y="196883"/>
                </a:lnTo>
                <a:lnTo>
                  <a:pt x="0" y="204749"/>
                </a:lnTo>
                <a:lnTo>
                  <a:pt x="4368" y="213639"/>
                </a:lnTo>
                <a:lnTo>
                  <a:pt x="14554" y="216611"/>
                </a:lnTo>
                <a:lnTo>
                  <a:pt x="53162" y="216611"/>
                </a:lnTo>
                <a:lnTo>
                  <a:pt x="76535" y="208269"/>
                </a:lnTo>
                <a:lnTo>
                  <a:pt x="98216" y="186757"/>
                </a:lnTo>
                <a:lnTo>
                  <a:pt x="120435" y="157343"/>
                </a:lnTo>
                <a:lnTo>
                  <a:pt x="145418" y="125295"/>
                </a:lnTo>
                <a:lnTo>
                  <a:pt x="175393" y="95880"/>
                </a:lnTo>
                <a:lnTo>
                  <a:pt x="212589" y="74368"/>
                </a:lnTo>
                <a:lnTo>
                  <a:pt x="259232" y="66027"/>
                </a:lnTo>
                <a:lnTo>
                  <a:pt x="385977" y="66027"/>
                </a:lnTo>
                <a:lnTo>
                  <a:pt x="381357" y="60511"/>
                </a:lnTo>
                <a:lnTo>
                  <a:pt x="346752" y="30911"/>
                </a:lnTo>
                <a:lnTo>
                  <a:pt x="300677" y="8732"/>
                </a:lnTo>
                <a:lnTo>
                  <a:pt x="240309"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249" name="object 249"/>
          <p:cNvSpPr/>
          <p:nvPr/>
        </p:nvSpPr>
        <p:spPr>
          <a:xfrm>
            <a:off x="3309167" y="4519467"/>
            <a:ext cx="42149" cy="21217"/>
          </a:xfrm>
          <a:custGeom>
            <a:avLst/>
            <a:gdLst/>
            <a:ahLst/>
            <a:cxnLst/>
            <a:rect l="l" t="t" r="r" b="b"/>
            <a:pathLst>
              <a:path w="74929" h="41909">
                <a:moveTo>
                  <a:pt x="67843" y="0"/>
                </a:moveTo>
                <a:lnTo>
                  <a:pt x="0" y="0"/>
                </a:lnTo>
                <a:lnTo>
                  <a:pt x="4902" y="5511"/>
                </a:lnTo>
                <a:lnTo>
                  <a:pt x="7899" y="12814"/>
                </a:lnTo>
                <a:lnTo>
                  <a:pt x="7899" y="28879"/>
                </a:lnTo>
                <a:lnTo>
                  <a:pt x="4902" y="36156"/>
                </a:lnTo>
                <a:lnTo>
                  <a:pt x="0" y="41694"/>
                </a:lnTo>
                <a:lnTo>
                  <a:pt x="67843" y="41694"/>
                </a:lnTo>
                <a:lnTo>
                  <a:pt x="74421" y="35013"/>
                </a:lnTo>
                <a:lnTo>
                  <a:pt x="74421" y="6667"/>
                </a:lnTo>
                <a:lnTo>
                  <a:pt x="67843" y="0"/>
                </a:lnTo>
                <a:close/>
              </a:path>
            </a:pathLst>
          </a:custGeom>
          <a:solidFill>
            <a:srgbClr val="AC3F2F"/>
          </a:solidFill>
          <a:ln>
            <a:solidFill>
              <a:srgbClr val="BA2029"/>
            </a:solidFill>
          </a:ln>
        </p:spPr>
        <p:txBody>
          <a:bodyPr wrap="square" lIns="0" tIns="0" rIns="0" bIns="0" rtlCol="0"/>
          <a:lstStyle/>
          <a:p>
            <a:pPr defTabSz="244029"/>
            <a:endParaRPr sz="1350">
              <a:solidFill>
                <a:prstClr val="black"/>
              </a:solidFill>
            </a:endParaRPr>
          </a:p>
        </p:txBody>
      </p:sp>
      <p:sp>
        <p:nvSpPr>
          <p:cNvPr id="250" name="object 250"/>
          <p:cNvSpPr/>
          <p:nvPr/>
        </p:nvSpPr>
        <p:spPr>
          <a:xfrm>
            <a:off x="2557358" y="4517112"/>
            <a:ext cx="52149" cy="23789"/>
          </a:xfrm>
          <a:custGeom>
            <a:avLst/>
            <a:gdLst/>
            <a:ahLst/>
            <a:cxnLst/>
            <a:rect l="l" t="t" r="r" b="b"/>
            <a:pathLst>
              <a:path w="92710" h="46990">
                <a:moveTo>
                  <a:pt x="88709" y="0"/>
                </a:moveTo>
                <a:lnTo>
                  <a:pt x="3530" y="0"/>
                </a:lnTo>
                <a:lnTo>
                  <a:pt x="0" y="3517"/>
                </a:lnTo>
                <a:lnTo>
                  <a:pt x="0" y="42976"/>
                </a:lnTo>
                <a:lnTo>
                  <a:pt x="3530" y="46494"/>
                </a:lnTo>
                <a:lnTo>
                  <a:pt x="88709" y="46494"/>
                </a:lnTo>
                <a:lnTo>
                  <a:pt x="92227" y="42976"/>
                </a:lnTo>
                <a:lnTo>
                  <a:pt x="92227" y="3517"/>
                </a:lnTo>
                <a:lnTo>
                  <a:pt x="88709"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251" name="object 251"/>
          <p:cNvSpPr/>
          <p:nvPr/>
        </p:nvSpPr>
        <p:spPr>
          <a:xfrm>
            <a:off x="2814268" y="4558530"/>
            <a:ext cx="301466" cy="0"/>
          </a:xfrm>
          <a:custGeom>
            <a:avLst/>
            <a:gdLst/>
            <a:ahLst/>
            <a:cxnLst/>
            <a:rect l="l" t="t" r="r" b="b"/>
            <a:pathLst>
              <a:path w="535939">
                <a:moveTo>
                  <a:pt x="0" y="0"/>
                </a:moveTo>
                <a:lnTo>
                  <a:pt x="535673" y="0"/>
                </a:lnTo>
              </a:path>
            </a:pathLst>
          </a:custGeom>
          <a:ln w="31407">
            <a:solidFill>
              <a:srgbClr val="BA2029"/>
            </a:solidFill>
          </a:ln>
        </p:spPr>
        <p:txBody>
          <a:bodyPr wrap="square" lIns="0" tIns="0" rIns="0" bIns="0" rtlCol="0"/>
          <a:lstStyle/>
          <a:p>
            <a:pPr defTabSz="244029"/>
            <a:endParaRPr sz="1350">
              <a:solidFill>
                <a:prstClr val="black"/>
              </a:solidFill>
            </a:endParaRPr>
          </a:p>
        </p:txBody>
      </p:sp>
      <p:sp>
        <p:nvSpPr>
          <p:cNvPr id="252" name="object 252"/>
          <p:cNvSpPr/>
          <p:nvPr/>
        </p:nvSpPr>
        <p:spPr>
          <a:xfrm>
            <a:off x="2745616" y="4351965"/>
            <a:ext cx="146090" cy="69437"/>
          </a:xfrm>
          <a:custGeom>
            <a:avLst/>
            <a:gdLst/>
            <a:ahLst/>
            <a:cxnLst/>
            <a:rect l="l" t="t" r="r" b="b"/>
            <a:pathLst>
              <a:path w="259714" h="137159">
                <a:moveTo>
                  <a:pt x="229350" y="0"/>
                </a:moveTo>
                <a:lnTo>
                  <a:pt x="183006" y="2586"/>
                </a:lnTo>
                <a:lnTo>
                  <a:pt x="117366" y="18157"/>
                </a:lnTo>
                <a:lnTo>
                  <a:pt x="57934" y="41167"/>
                </a:lnTo>
                <a:lnTo>
                  <a:pt x="8500" y="83055"/>
                </a:lnTo>
                <a:lnTo>
                  <a:pt x="0" y="113411"/>
                </a:lnTo>
                <a:lnTo>
                  <a:pt x="538" y="126020"/>
                </a:lnTo>
                <a:lnTo>
                  <a:pt x="4310" y="132695"/>
                </a:lnTo>
                <a:lnTo>
                  <a:pt x="14546" y="135662"/>
                </a:lnTo>
                <a:lnTo>
                  <a:pt x="34480" y="137148"/>
                </a:lnTo>
                <a:lnTo>
                  <a:pt x="240804" y="137148"/>
                </a:lnTo>
                <a:lnTo>
                  <a:pt x="251472" y="136823"/>
                </a:lnTo>
                <a:lnTo>
                  <a:pt x="256951" y="134552"/>
                </a:lnTo>
                <a:lnTo>
                  <a:pt x="258969" y="128388"/>
                </a:lnTo>
                <a:lnTo>
                  <a:pt x="259257" y="116383"/>
                </a:lnTo>
                <a:lnTo>
                  <a:pt x="259257" y="12510"/>
                </a:lnTo>
                <a:lnTo>
                  <a:pt x="254751" y="4327"/>
                </a:lnTo>
                <a:lnTo>
                  <a:pt x="243598" y="774"/>
                </a:lnTo>
                <a:lnTo>
                  <a:pt x="229350"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253" name="object 253"/>
          <p:cNvSpPr/>
          <p:nvPr/>
        </p:nvSpPr>
        <p:spPr>
          <a:xfrm>
            <a:off x="2745616" y="4351965"/>
            <a:ext cx="146090" cy="69437"/>
          </a:xfrm>
          <a:custGeom>
            <a:avLst/>
            <a:gdLst/>
            <a:ahLst/>
            <a:cxnLst/>
            <a:rect l="l" t="t" r="r" b="b"/>
            <a:pathLst>
              <a:path w="259714" h="137159">
                <a:moveTo>
                  <a:pt x="240804" y="137148"/>
                </a:moveTo>
                <a:lnTo>
                  <a:pt x="60693" y="137148"/>
                </a:lnTo>
                <a:lnTo>
                  <a:pt x="34480" y="137148"/>
                </a:lnTo>
                <a:lnTo>
                  <a:pt x="14546" y="135662"/>
                </a:lnTo>
                <a:lnTo>
                  <a:pt x="4310" y="132695"/>
                </a:lnTo>
                <a:lnTo>
                  <a:pt x="538" y="126020"/>
                </a:lnTo>
                <a:lnTo>
                  <a:pt x="0" y="113411"/>
                </a:lnTo>
                <a:lnTo>
                  <a:pt x="8500" y="83055"/>
                </a:lnTo>
                <a:lnTo>
                  <a:pt x="57934" y="41167"/>
                </a:lnTo>
                <a:lnTo>
                  <a:pt x="117366" y="18157"/>
                </a:lnTo>
                <a:lnTo>
                  <a:pt x="183006" y="2586"/>
                </a:lnTo>
                <a:lnTo>
                  <a:pt x="229350" y="0"/>
                </a:lnTo>
                <a:lnTo>
                  <a:pt x="243598" y="774"/>
                </a:lnTo>
                <a:lnTo>
                  <a:pt x="254751" y="4327"/>
                </a:lnTo>
                <a:lnTo>
                  <a:pt x="259257" y="12510"/>
                </a:lnTo>
                <a:lnTo>
                  <a:pt x="259257" y="116383"/>
                </a:lnTo>
                <a:lnTo>
                  <a:pt x="258969" y="128388"/>
                </a:lnTo>
                <a:lnTo>
                  <a:pt x="256951" y="134552"/>
                </a:lnTo>
                <a:lnTo>
                  <a:pt x="251472" y="136823"/>
                </a:lnTo>
                <a:lnTo>
                  <a:pt x="240804" y="137148"/>
                </a:lnTo>
              </a:path>
            </a:pathLst>
          </a:custGeom>
          <a:ln w="16510">
            <a:solidFill>
              <a:srgbClr val="FFFFFF"/>
            </a:solidFill>
          </a:ln>
        </p:spPr>
        <p:txBody>
          <a:bodyPr wrap="square" lIns="0" tIns="0" rIns="0" bIns="0" rtlCol="0"/>
          <a:lstStyle/>
          <a:p>
            <a:pPr defTabSz="244029"/>
            <a:endParaRPr sz="1350">
              <a:solidFill>
                <a:prstClr val="black"/>
              </a:solidFill>
            </a:endParaRPr>
          </a:p>
        </p:txBody>
      </p:sp>
      <p:sp>
        <p:nvSpPr>
          <p:cNvPr id="254" name="object 254"/>
          <p:cNvSpPr/>
          <p:nvPr/>
        </p:nvSpPr>
        <p:spPr>
          <a:xfrm>
            <a:off x="2910109" y="4351965"/>
            <a:ext cx="163235" cy="69437"/>
          </a:xfrm>
          <a:custGeom>
            <a:avLst/>
            <a:gdLst/>
            <a:ahLst/>
            <a:cxnLst/>
            <a:rect l="l" t="t" r="r" b="b"/>
            <a:pathLst>
              <a:path w="290195" h="137159">
                <a:moveTo>
                  <a:pt x="18741" y="0"/>
                </a:moveTo>
                <a:lnTo>
                  <a:pt x="7398" y="311"/>
                </a:lnTo>
                <a:lnTo>
                  <a:pt x="1720" y="2490"/>
                </a:lnTo>
                <a:lnTo>
                  <a:pt x="0" y="8406"/>
                </a:lnTo>
                <a:lnTo>
                  <a:pt x="529" y="19926"/>
                </a:lnTo>
                <a:lnTo>
                  <a:pt x="529" y="120078"/>
                </a:lnTo>
                <a:lnTo>
                  <a:pt x="859" y="129110"/>
                </a:lnTo>
                <a:lnTo>
                  <a:pt x="3169" y="133899"/>
                </a:lnTo>
                <a:lnTo>
                  <a:pt x="9439" y="136044"/>
                </a:lnTo>
                <a:lnTo>
                  <a:pt x="21649" y="137147"/>
                </a:lnTo>
                <a:lnTo>
                  <a:pt x="272157" y="137147"/>
                </a:lnTo>
                <a:lnTo>
                  <a:pt x="289842" y="130074"/>
                </a:lnTo>
                <a:lnTo>
                  <a:pt x="290185" y="111734"/>
                </a:lnTo>
                <a:lnTo>
                  <a:pt x="279326" y="86440"/>
                </a:lnTo>
                <a:lnTo>
                  <a:pt x="244098" y="35480"/>
                </a:lnTo>
                <a:lnTo>
                  <a:pt x="194289" y="11674"/>
                </a:lnTo>
                <a:lnTo>
                  <a:pt x="133027" y="3364"/>
                </a:lnTo>
                <a:lnTo>
                  <a:pt x="87918" y="1343"/>
                </a:lnTo>
                <a:lnTo>
                  <a:pt x="45543" y="297"/>
                </a:lnTo>
                <a:lnTo>
                  <a:pt x="18741"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255" name="object 255"/>
          <p:cNvSpPr/>
          <p:nvPr/>
        </p:nvSpPr>
        <p:spPr>
          <a:xfrm>
            <a:off x="2910109" y="4351965"/>
            <a:ext cx="163235" cy="69437"/>
          </a:xfrm>
          <a:custGeom>
            <a:avLst/>
            <a:gdLst/>
            <a:ahLst/>
            <a:cxnLst/>
            <a:rect l="l" t="t" r="r" b="b"/>
            <a:pathLst>
              <a:path w="290195" h="137159">
                <a:moveTo>
                  <a:pt x="87918" y="137147"/>
                </a:moveTo>
                <a:lnTo>
                  <a:pt x="21649" y="137147"/>
                </a:lnTo>
                <a:lnTo>
                  <a:pt x="9439" y="136044"/>
                </a:lnTo>
                <a:lnTo>
                  <a:pt x="3169" y="133899"/>
                </a:lnTo>
                <a:lnTo>
                  <a:pt x="859" y="129110"/>
                </a:lnTo>
                <a:lnTo>
                  <a:pt x="529" y="120078"/>
                </a:lnTo>
                <a:lnTo>
                  <a:pt x="529" y="19926"/>
                </a:lnTo>
                <a:lnTo>
                  <a:pt x="0" y="8406"/>
                </a:lnTo>
                <a:lnTo>
                  <a:pt x="1720" y="2490"/>
                </a:lnTo>
                <a:lnTo>
                  <a:pt x="7398" y="311"/>
                </a:lnTo>
                <a:lnTo>
                  <a:pt x="18741" y="0"/>
                </a:lnTo>
                <a:lnTo>
                  <a:pt x="45543" y="297"/>
                </a:lnTo>
                <a:lnTo>
                  <a:pt x="87918" y="1343"/>
                </a:lnTo>
                <a:lnTo>
                  <a:pt x="133027" y="3364"/>
                </a:lnTo>
                <a:lnTo>
                  <a:pt x="194289" y="11674"/>
                </a:lnTo>
                <a:lnTo>
                  <a:pt x="244098" y="35480"/>
                </a:lnTo>
                <a:lnTo>
                  <a:pt x="279326" y="86440"/>
                </a:lnTo>
                <a:lnTo>
                  <a:pt x="290185" y="111734"/>
                </a:lnTo>
                <a:lnTo>
                  <a:pt x="289842" y="130074"/>
                </a:lnTo>
                <a:lnTo>
                  <a:pt x="272157" y="137147"/>
                </a:lnTo>
                <a:lnTo>
                  <a:pt x="87918" y="137147"/>
                </a:lnTo>
              </a:path>
            </a:pathLst>
          </a:custGeom>
          <a:ln w="16510">
            <a:solidFill>
              <a:srgbClr val="FFFFFF"/>
            </a:solidFill>
          </a:ln>
        </p:spPr>
        <p:txBody>
          <a:bodyPr wrap="square" lIns="0" tIns="0" rIns="0" bIns="0" rtlCol="0"/>
          <a:lstStyle/>
          <a:p>
            <a:pPr defTabSz="244029"/>
            <a:endParaRPr sz="1350">
              <a:solidFill>
                <a:prstClr val="black"/>
              </a:solidFill>
            </a:endParaRPr>
          </a:p>
        </p:txBody>
      </p:sp>
      <p:sp>
        <p:nvSpPr>
          <p:cNvPr id="256" name="object 256"/>
          <p:cNvSpPr/>
          <p:nvPr/>
        </p:nvSpPr>
        <p:spPr>
          <a:xfrm>
            <a:off x="3168812" y="4484073"/>
            <a:ext cx="125208" cy="119059"/>
          </a:xfrm>
          <a:prstGeom prst="rect">
            <a:avLst/>
          </a:prstGeom>
          <a:blipFill>
            <a:blip r:embed="rId8" cstate="print"/>
            <a:stretch>
              <a:fillRect/>
            </a:stretch>
          </a:blipFill>
        </p:spPr>
        <p:txBody>
          <a:bodyPr wrap="square" lIns="0" tIns="0" rIns="0" bIns="0" rtlCol="0"/>
          <a:lstStyle/>
          <a:p>
            <a:pPr defTabSz="244029"/>
            <a:endParaRPr sz="1350">
              <a:solidFill>
                <a:prstClr val="black"/>
              </a:solidFill>
            </a:endParaRPr>
          </a:p>
        </p:txBody>
      </p:sp>
      <p:sp>
        <p:nvSpPr>
          <p:cNvPr id="257" name="object 257"/>
          <p:cNvSpPr/>
          <p:nvPr/>
        </p:nvSpPr>
        <p:spPr>
          <a:xfrm>
            <a:off x="2659650" y="4484073"/>
            <a:ext cx="125215" cy="119059"/>
          </a:xfrm>
          <a:prstGeom prst="rect">
            <a:avLst/>
          </a:prstGeom>
          <a:blipFill>
            <a:blip r:embed="rId9" cstate="print"/>
            <a:stretch>
              <a:fillRect/>
            </a:stretch>
          </a:blipFill>
        </p:spPr>
        <p:txBody>
          <a:bodyPr wrap="square" lIns="0" tIns="0" rIns="0" bIns="0" rtlCol="0"/>
          <a:lstStyle/>
          <a:p>
            <a:pPr defTabSz="244029"/>
            <a:endParaRPr sz="1350">
              <a:solidFill>
                <a:prstClr val="black"/>
              </a:solidFill>
            </a:endParaRPr>
          </a:p>
        </p:txBody>
      </p:sp>
      <p:sp>
        <p:nvSpPr>
          <p:cNvPr id="258" name="object 258"/>
          <p:cNvSpPr/>
          <p:nvPr/>
        </p:nvSpPr>
        <p:spPr>
          <a:xfrm>
            <a:off x="2444830" y="4055803"/>
            <a:ext cx="1003340" cy="889504"/>
          </a:xfrm>
          <a:custGeom>
            <a:avLst/>
            <a:gdLst/>
            <a:ahLst/>
            <a:cxnLst/>
            <a:rect l="l" t="t" r="r" b="b"/>
            <a:pathLst>
              <a:path w="1783714" h="1757045">
                <a:moveTo>
                  <a:pt x="891666"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3"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6"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6" y="1756879"/>
                </a:lnTo>
                <a:close/>
              </a:path>
            </a:pathLst>
          </a:custGeom>
          <a:ln w="90678">
            <a:solidFill>
              <a:srgbClr val="BA2029"/>
            </a:solidFill>
          </a:ln>
        </p:spPr>
        <p:txBody>
          <a:bodyPr wrap="square" lIns="0" tIns="0" rIns="0" bIns="0" rtlCol="0"/>
          <a:lstStyle/>
          <a:p>
            <a:pPr defTabSz="244029"/>
            <a:endParaRPr sz="1350">
              <a:solidFill>
                <a:prstClr val="black"/>
              </a:solidFill>
            </a:endParaRPr>
          </a:p>
        </p:txBody>
      </p:sp>
      <p:sp>
        <p:nvSpPr>
          <p:cNvPr id="259" name="object 259"/>
          <p:cNvSpPr/>
          <p:nvPr/>
        </p:nvSpPr>
        <p:spPr>
          <a:xfrm>
            <a:off x="5883076" y="4350332"/>
            <a:ext cx="655082" cy="359402"/>
          </a:xfrm>
          <a:custGeom>
            <a:avLst/>
            <a:gdLst/>
            <a:ahLst/>
            <a:cxnLst/>
            <a:rect l="l" t="t" r="r" b="b"/>
            <a:pathLst>
              <a:path w="1164590" h="709929">
                <a:moveTo>
                  <a:pt x="309152" y="704938"/>
                </a:moveTo>
                <a:lnTo>
                  <a:pt x="273151" y="704938"/>
                </a:lnTo>
                <a:lnTo>
                  <a:pt x="280415" y="706143"/>
                </a:lnTo>
                <a:lnTo>
                  <a:pt x="288617" y="707715"/>
                </a:lnTo>
                <a:lnTo>
                  <a:pt x="296433" y="709080"/>
                </a:lnTo>
                <a:lnTo>
                  <a:pt x="302539" y="709663"/>
                </a:lnTo>
                <a:lnTo>
                  <a:pt x="310095" y="709663"/>
                </a:lnTo>
                <a:lnTo>
                  <a:pt x="309152" y="704938"/>
                </a:lnTo>
                <a:close/>
              </a:path>
              <a:path w="1164590" h="709929">
                <a:moveTo>
                  <a:pt x="385436" y="411314"/>
                </a:moveTo>
                <a:lnTo>
                  <a:pt x="107645" y="411314"/>
                </a:lnTo>
                <a:lnTo>
                  <a:pt x="106095" y="412788"/>
                </a:lnTo>
                <a:lnTo>
                  <a:pt x="104889" y="414528"/>
                </a:lnTo>
                <a:lnTo>
                  <a:pt x="103263" y="418477"/>
                </a:lnTo>
                <a:lnTo>
                  <a:pt x="91300" y="437197"/>
                </a:lnTo>
                <a:lnTo>
                  <a:pt x="69540" y="471806"/>
                </a:lnTo>
                <a:lnTo>
                  <a:pt x="43781" y="515410"/>
                </a:lnTo>
                <a:lnTo>
                  <a:pt x="19696" y="561852"/>
                </a:lnTo>
                <a:lnTo>
                  <a:pt x="2959" y="604977"/>
                </a:lnTo>
                <a:lnTo>
                  <a:pt x="0" y="641308"/>
                </a:lnTo>
                <a:lnTo>
                  <a:pt x="2014" y="652568"/>
                </a:lnTo>
                <a:lnTo>
                  <a:pt x="6388" y="660488"/>
                </a:lnTo>
                <a:lnTo>
                  <a:pt x="11811" y="666826"/>
                </a:lnTo>
                <a:lnTo>
                  <a:pt x="20116" y="668413"/>
                </a:lnTo>
                <a:lnTo>
                  <a:pt x="27571" y="668705"/>
                </a:lnTo>
                <a:lnTo>
                  <a:pt x="28867" y="670572"/>
                </a:lnTo>
                <a:lnTo>
                  <a:pt x="271487" y="708609"/>
                </a:lnTo>
                <a:lnTo>
                  <a:pt x="273151" y="704938"/>
                </a:lnTo>
                <a:lnTo>
                  <a:pt x="309152" y="704938"/>
                </a:lnTo>
                <a:lnTo>
                  <a:pt x="308584" y="702094"/>
                </a:lnTo>
                <a:lnTo>
                  <a:pt x="304546" y="701078"/>
                </a:lnTo>
                <a:lnTo>
                  <a:pt x="296456" y="700011"/>
                </a:lnTo>
                <a:lnTo>
                  <a:pt x="290817" y="698500"/>
                </a:lnTo>
                <a:lnTo>
                  <a:pt x="286969" y="697103"/>
                </a:lnTo>
                <a:lnTo>
                  <a:pt x="291274" y="697103"/>
                </a:lnTo>
                <a:lnTo>
                  <a:pt x="292049" y="694334"/>
                </a:lnTo>
                <a:lnTo>
                  <a:pt x="312017" y="625861"/>
                </a:lnTo>
                <a:lnTo>
                  <a:pt x="331533" y="561574"/>
                </a:lnTo>
                <a:lnTo>
                  <a:pt x="353039" y="494506"/>
                </a:lnTo>
                <a:lnTo>
                  <a:pt x="373260" y="437596"/>
                </a:lnTo>
                <a:lnTo>
                  <a:pt x="385436" y="411314"/>
                </a:lnTo>
                <a:close/>
              </a:path>
              <a:path w="1164590" h="709929">
                <a:moveTo>
                  <a:pt x="69392" y="182054"/>
                </a:moveTo>
                <a:lnTo>
                  <a:pt x="65735" y="182054"/>
                </a:lnTo>
                <a:lnTo>
                  <a:pt x="59116" y="182456"/>
                </a:lnTo>
                <a:lnTo>
                  <a:pt x="27210" y="209124"/>
                </a:lnTo>
                <a:lnTo>
                  <a:pt x="27673" y="215011"/>
                </a:lnTo>
                <a:lnTo>
                  <a:pt x="29083" y="220764"/>
                </a:lnTo>
                <a:lnTo>
                  <a:pt x="33159" y="225120"/>
                </a:lnTo>
                <a:lnTo>
                  <a:pt x="39687" y="226745"/>
                </a:lnTo>
                <a:lnTo>
                  <a:pt x="45707" y="227469"/>
                </a:lnTo>
                <a:lnTo>
                  <a:pt x="65317" y="230349"/>
                </a:lnTo>
                <a:lnTo>
                  <a:pt x="90022" y="236639"/>
                </a:lnTo>
                <a:lnTo>
                  <a:pt x="112724" y="248272"/>
                </a:lnTo>
                <a:lnTo>
                  <a:pt x="126326" y="267182"/>
                </a:lnTo>
                <a:lnTo>
                  <a:pt x="130480" y="292020"/>
                </a:lnTo>
                <a:lnTo>
                  <a:pt x="126314" y="316523"/>
                </a:lnTo>
                <a:lnTo>
                  <a:pt x="112546" y="347801"/>
                </a:lnTo>
                <a:lnTo>
                  <a:pt x="87807" y="393128"/>
                </a:lnTo>
                <a:lnTo>
                  <a:pt x="85953" y="396849"/>
                </a:lnTo>
                <a:lnTo>
                  <a:pt x="86017" y="400646"/>
                </a:lnTo>
                <a:lnTo>
                  <a:pt x="88023" y="403860"/>
                </a:lnTo>
                <a:lnTo>
                  <a:pt x="90982" y="408686"/>
                </a:lnTo>
                <a:lnTo>
                  <a:pt x="97777" y="411340"/>
                </a:lnTo>
                <a:lnTo>
                  <a:pt x="107327" y="411340"/>
                </a:lnTo>
                <a:lnTo>
                  <a:pt x="107492" y="411314"/>
                </a:lnTo>
                <a:lnTo>
                  <a:pt x="385436" y="411314"/>
                </a:lnTo>
                <a:lnTo>
                  <a:pt x="429917" y="372713"/>
                </a:lnTo>
                <a:lnTo>
                  <a:pt x="477634" y="367055"/>
                </a:lnTo>
                <a:lnTo>
                  <a:pt x="580580" y="367055"/>
                </a:lnTo>
                <a:lnTo>
                  <a:pt x="608523" y="361252"/>
                </a:lnTo>
                <a:lnTo>
                  <a:pt x="630115" y="344876"/>
                </a:lnTo>
                <a:lnTo>
                  <a:pt x="641011" y="324993"/>
                </a:lnTo>
                <a:lnTo>
                  <a:pt x="501688" y="324993"/>
                </a:lnTo>
                <a:lnTo>
                  <a:pt x="496011" y="318508"/>
                </a:lnTo>
                <a:lnTo>
                  <a:pt x="489608" y="308046"/>
                </a:lnTo>
                <a:lnTo>
                  <a:pt x="484194" y="292576"/>
                </a:lnTo>
                <a:lnTo>
                  <a:pt x="481482" y="271068"/>
                </a:lnTo>
                <a:lnTo>
                  <a:pt x="482988" y="250278"/>
                </a:lnTo>
                <a:lnTo>
                  <a:pt x="487654" y="233479"/>
                </a:lnTo>
                <a:lnTo>
                  <a:pt x="493444" y="221105"/>
                </a:lnTo>
                <a:lnTo>
                  <a:pt x="498322" y="213588"/>
                </a:lnTo>
                <a:lnTo>
                  <a:pt x="924826" y="213588"/>
                </a:lnTo>
                <a:lnTo>
                  <a:pt x="924826" y="211086"/>
                </a:lnTo>
                <a:lnTo>
                  <a:pt x="1138656" y="211086"/>
                </a:lnTo>
                <a:lnTo>
                  <a:pt x="1140625" y="203708"/>
                </a:lnTo>
                <a:lnTo>
                  <a:pt x="1141095" y="192417"/>
                </a:lnTo>
                <a:lnTo>
                  <a:pt x="1146022" y="192417"/>
                </a:lnTo>
                <a:lnTo>
                  <a:pt x="1150351" y="188767"/>
                </a:lnTo>
                <a:lnTo>
                  <a:pt x="1152320" y="184026"/>
                </a:lnTo>
                <a:lnTo>
                  <a:pt x="1152329" y="182930"/>
                </a:lnTo>
                <a:lnTo>
                  <a:pt x="76034" y="182930"/>
                </a:lnTo>
                <a:lnTo>
                  <a:pt x="72631" y="182549"/>
                </a:lnTo>
                <a:lnTo>
                  <a:pt x="71983" y="182435"/>
                </a:lnTo>
                <a:lnTo>
                  <a:pt x="69392" y="182054"/>
                </a:lnTo>
                <a:close/>
              </a:path>
              <a:path w="1164590" h="709929">
                <a:moveTo>
                  <a:pt x="924826" y="213588"/>
                </a:moveTo>
                <a:lnTo>
                  <a:pt x="564388" y="213588"/>
                </a:lnTo>
                <a:lnTo>
                  <a:pt x="577075" y="217553"/>
                </a:lnTo>
                <a:lnTo>
                  <a:pt x="590659" y="228223"/>
                </a:lnTo>
                <a:lnTo>
                  <a:pt x="601798" y="243758"/>
                </a:lnTo>
                <a:lnTo>
                  <a:pt x="607148" y="262318"/>
                </a:lnTo>
                <a:lnTo>
                  <a:pt x="607419" y="274571"/>
                </a:lnTo>
                <a:lnTo>
                  <a:pt x="605162" y="286142"/>
                </a:lnTo>
                <a:lnTo>
                  <a:pt x="576464" y="320040"/>
                </a:lnTo>
                <a:lnTo>
                  <a:pt x="557949" y="324993"/>
                </a:lnTo>
                <a:lnTo>
                  <a:pt x="641011" y="324993"/>
                </a:lnTo>
                <a:lnTo>
                  <a:pt x="644036" y="319472"/>
                </a:lnTo>
                <a:lnTo>
                  <a:pt x="648970" y="286588"/>
                </a:lnTo>
                <a:lnTo>
                  <a:pt x="650750" y="270868"/>
                </a:lnTo>
                <a:lnTo>
                  <a:pt x="655745" y="257665"/>
                </a:lnTo>
                <a:lnTo>
                  <a:pt x="663436" y="246902"/>
                </a:lnTo>
                <a:lnTo>
                  <a:pt x="673303" y="238506"/>
                </a:lnTo>
                <a:lnTo>
                  <a:pt x="673636" y="238506"/>
                </a:lnTo>
                <a:lnTo>
                  <a:pt x="674166" y="238074"/>
                </a:lnTo>
                <a:lnTo>
                  <a:pt x="709142" y="226974"/>
                </a:lnTo>
                <a:lnTo>
                  <a:pt x="920686" y="226974"/>
                </a:lnTo>
                <a:lnTo>
                  <a:pt x="924826" y="217068"/>
                </a:lnTo>
                <a:lnTo>
                  <a:pt x="924826" y="213588"/>
                </a:lnTo>
                <a:close/>
              </a:path>
              <a:path w="1164590" h="709929">
                <a:moveTo>
                  <a:pt x="673636" y="238506"/>
                </a:moveTo>
                <a:lnTo>
                  <a:pt x="673303" y="238506"/>
                </a:lnTo>
                <a:lnTo>
                  <a:pt x="673417" y="238683"/>
                </a:lnTo>
                <a:lnTo>
                  <a:pt x="673636" y="238506"/>
                </a:lnTo>
                <a:close/>
              </a:path>
              <a:path w="1164590" h="709929">
                <a:moveTo>
                  <a:pt x="109613" y="29908"/>
                </a:moveTo>
                <a:lnTo>
                  <a:pt x="97739" y="29908"/>
                </a:lnTo>
                <a:lnTo>
                  <a:pt x="89915" y="33528"/>
                </a:lnTo>
                <a:lnTo>
                  <a:pt x="86982" y="39878"/>
                </a:lnTo>
                <a:lnTo>
                  <a:pt x="87223" y="41821"/>
                </a:lnTo>
                <a:lnTo>
                  <a:pt x="89776" y="44818"/>
                </a:lnTo>
                <a:lnTo>
                  <a:pt x="92989" y="46634"/>
                </a:lnTo>
                <a:lnTo>
                  <a:pt x="99568" y="50266"/>
                </a:lnTo>
                <a:lnTo>
                  <a:pt x="113575" y="58247"/>
                </a:lnTo>
                <a:lnTo>
                  <a:pt x="128863" y="68602"/>
                </a:lnTo>
                <a:lnTo>
                  <a:pt x="141823" y="81009"/>
                </a:lnTo>
                <a:lnTo>
                  <a:pt x="148844" y="95148"/>
                </a:lnTo>
                <a:lnTo>
                  <a:pt x="146434" y="105268"/>
                </a:lnTo>
                <a:lnTo>
                  <a:pt x="144473" y="115768"/>
                </a:lnTo>
                <a:lnTo>
                  <a:pt x="143034" y="126604"/>
                </a:lnTo>
                <a:lnTo>
                  <a:pt x="142189" y="137731"/>
                </a:lnTo>
                <a:lnTo>
                  <a:pt x="141668" y="138303"/>
                </a:lnTo>
                <a:lnTo>
                  <a:pt x="141351" y="139039"/>
                </a:lnTo>
                <a:lnTo>
                  <a:pt x="141312" y="140055"/>
                </a:lnTo>
                <a:lnTo>
                  <a:pt x="139567" y="146579"/>
                </a:lnTo>
                <a:lnTo>
                  <a:pt x="133827" y="157354"/>
                </a:lnTo>
                <a:lnTo>
                  <a:pt x="122880" y="168046"/>
                </a:lnTo>
                <a:lnTo>
                  <a:pt x="105511" y="174320"/>
                </a:lnTo>
                <a:lnTo>
                  <a:pt x="94085" y="176138"/>
                </a:lnTo>
                <a:lnTo>
                  <a:pt x="85672" y="178249"/>
                </a:lnTo>
                <a:lnTo>
                  <a:pt x="79810" y="180547"/>
                </a:lnTo>
                <a:lnTo>
                  <a:pt x="76034" y="182930"/>
                </a:lnTo>
                <a:lnTo>
                  <a:pt x="1152329" y="182930"/>
                </a:lnTo>
                <a:lnTo>
                  <a:pt x="1152395" y="175577"/>
                </a:lnTo>
                <a:lnTo>
                  <a:pt x="1141247" y="175577"/>
                </a:lnTo>
                <a:lnTo>
                  <a:pt x="1141247" y="144983"/>
                </a:lnTo>
                <a:lnTo>
                  <a:pt x="1141780" y="144983"/>
                </a:lnTo>
                <a:lnTo>
                  <a:pt x="1141780" y="140944"/>
                </a:lnTo>
                <a:lnTo>
                  <a:pt x="1151364" y="140944"/>
                </a:lnTo>
                <a:lnTo>
                  <a:pt x="1151410" y="137050"/>
                </a:lnTo>
                <a:lnTo>
                  <a:pt x="1153815" y="120811"/>
                </a:lnTo>
                <a:lnTo>
                  <a:pt x="1153932" y="120345"/>
                </a:lnTo>
                <a:lnTo>
                  <a:pt x="1142326" y="120345"/>
                </a:lnTo>
                <a:lnTo>
                  <a:pt x="1142326" y="115201"/>
                </a:lnTo>
                <a:lnTo>
                  <a:pt x="1155215" y="115201"/>
                </a:lnTo>
                <a:lnTo>
                  <a:pt x="1156584" y="109711"/>
                </a:lnTo>
                <a:lnTo>
                  <a:pt x="1157909" y="105600"/>
                </a:lnTo>
                <a:lnTo>
                  <a:pt x="1157909" y="103225"/>
                </a:lnTo>
                <a:lnTo>
                  <a:pt x="1160397" y="100079"/>
                </a:lnTo>
                <a:lnTo>
                  <a:pt x="1162391" y="94119"/>
                </a:lnTo>
                <a:lnTo>
                  <a:pt x="1163715" y="85987"/>
                </a:lnTo>
                <a:lnTo>
                  <a:pt x="1164196" y="76327"/>
                </a:lnTo>
                <a:lnTo>
                  <a:pt x="1163663" y="66203"/>
                </a:lnTo>
                <a:lnTo>
                  <a:pt x="1162203" y="57807"/>
                </a:lnTo>
                <a:lnTo>
                  <a:pt x="1160022" y="51891"/>
                </a:lnTo>
                <a:lnTo>
                  <a:pt x="1159728" y="51600"/>
                </a:lnTo>
                <a:lnTo>
                  <a:pt x="158686" y="51600"/>
                </a:lnTo>
                <a:lnTo>
                  <a:pt x="150635" y="51092"/>
                </a:lnTo>
                <a:lnTo>
                  <a:pt x="140820" y="48993"/>
                </a:lnTo>
                <a:lnTo>
                  <a:pt x="130429" y="44442"/>
                </a:lnTo>
                <a:lnTo>
                  <a:pt x="120650" y="36576"/>
                </a:lnTo>
                <a:lnTo>
                  <a:pt x="115785" y="31076"/>
                </a:lnTo>
                <a:lnTo>
                  <a:pt x="109613" y="29908"/>
                </a:lnTo>
                <a:close/>
              </a:path>
              <a:path w="1164590" h="709929">
                <a:moveTo>
                  <a:pt x="1150899" y="156578"/>
                </a:moveTo>
                <a:lnTo>
                  <a:pt x="1141526" y="156578"/>
                </a:lnTo>
                <a:lnTo>
                  <a:pt x="1141247" y="175577"/>
                </a:lnTo>
                <a:lnTo>
                  <a:pt x="1152395" y="175577"/>
                </a:lnTo>
                <a:lnTo>
                  <a:pt x="1152342" y="174320"/>
                </a:lnTo>
                <a:lnTo>
                  <a:pt x="1150947" y="157354"/>
                </a:lnTo>
                <a:lnTo>
                  <a:pt x="1150899" y="156578"/>
                </a:lnTo>
                <a:close/>
              </a:path>
              <a:path w="1164590" h="709929">
                <a:moveTo>
                  <a:pt x="1151364" y="140944"/>
                </a:moveTo>
                <a:lnTo>
                  <a:pt x="1141996" y="140944"/>
                </a:lnTo>
                <a:lnTo>
                  <a:pt x="1141780" y="156578"/>
                </a:lnTo>
                <a:lnTo>
                  <a:pt x="1151178" y="156578"/>
                </a:lnTo>
                <a:lnTo>
                  <a:pt x="1151364" y="140944"/>
                </a:lnTo>
                <a:close/>
              </a:path>
              <a:path w="1164590" h="709929">
                <a:moveTo>
                  <a:pt x="1155215" y="115201"/>
                </a:moveTo>
                <a:lnTo>
                  <a:pt x="1142390" y="115201"/>
                </a:lnTo>
                <a:lnTo>
                  <a:pt x="1142326" y="120345"/>
                </a:lnTo>
                <a:lnTo>
                  <a:pt x="1153932" y="120345"/>
                </a:lnTo>
                <a:lnTo>
                  <a:pt x="1155215" y="115201"/>
                </a:lnTo>
                <a:close/>
              </a:path>
              <a:path w="1164590" h="709929">
                <a:moveTo>
                  <a:pt x="484200" y="20942"/>
                </a:moveTo>
                <a:lnTo>
                  <a:pt x="185458" y="20942"/>
                </a:lnTo>
                <a:lnTo>
                  <a:pt x="179870" y="28956"/>
                </a:lnTo>
                <a:lnTo>
                  <a:pt x="172847" y="42532"/>
                </a:lnTo>
                <a:lnTo>
                  <a:pt x="169290" y="42532"/>
                </a:lnTo>
                <a:lnTo>
                  <a:pt x="167193" y="46634"/>
                </a:lnTo>
                <a:lnTo>
                  <a:pt x="164947" y="51295"/>
                </a:lnTo>
                <a:lnTo>
                  <a:pt x="163474" y="51447"/>
                </a:lnTo>
                <a:lnTo>
                  <a:pt x="161340" y="51600"/>
                </a:lnTo>
                <a:lnTo>
                  <a:pt x="1159728" y="51600"/>
                </a:lnTo>
                <a:lnTo>
                  <a:pt x="1157325" y="49212"/>
                </a:lnTo>
                <a:lnTo>
                  <a:pt x="1156208" y="49098"/>
                </a:lnTo>
                <a:lnTo>
                  <a:pt x="1154379" y="44246"/>
                </a:lnTo>
                <a:lnTo>
                  <a:pt x="1150683" y="38493"/>
                </a:lnTo>
                <a:lnTo>
                  <a:pt x="1143520" y="38493"/>
                </a:lnTo>
                <a:lnTo>
                  <a:pt x="1141704" y="31508"/>
                </a:lnTo>
                <a:lnTo>
                  <a:pt x="1138783" y="25095"/>
                </a:lnTo>
                <a:lnTo>
                  <a:pt x="484200" y="25095"/>
                </a:lnTo>
                <a:lnTo>
                  <a:pt x="484200" y="20942"/>
                </a:lnTo>
                <a:close/>
              </a:path>
              <a:path w="1164590" h="709929">
                <a:moveTo>
                  <a:pt x="1105166" y="9918"/>
                </a:moveTo>
                <a:lnTo>
                  <a:pt x="1097953" y="11620"/>
                </a:lnTo>
                <a:lnTo>
                  <a:pt x="1095819" y="12585"/>
                </a:lnTo>
                <a:lnTo>
                  <a:pt x="1087450" y="17703"/>
                </a:lnTo>
                <a:lnTo>
                  <a:pt x="1084097" y="23710"/>
                </a:lnTo>
                <a:lnTo>
                  <a:pt x="1075550" y="25095"/>
                </a:lnTo>
                <a:lnTo>
                  <a:pt x="1126871" y="25095"/>
                </a:lnTo>
                <a:lnTo>
                  <a:pt x="1125740" y="23710"/>
                </a:lnTo>
                <a:lnTo>
                  <a:pt x="1120546" y="17576"/>
                </a:lnTo>
                <a:lnTo>
                  <a:pt x="1109789" y="11404"/>
                </a:lnTo>
                <a:lnTo>
                  <a:pt x="1105166" y="9918"/>
                </a:lnTo>
                <a:close/>
              </a:path>
              <a:path w="1164590" h="709929">
                <a:moveTo>
                  <a:pt x="253187" y="0"/>
                </a:moveTo>
                <a:lnTo>
                  <a:pt x="244868" y="0"/>
                </a:lnTo>
                <a:lnTo>
                  <a:pt x="244868" y="4559"/>
                </a:lnTo>
                <a:lnTo>
                  <a:pt x="234403" y="10972"/>
                </a:lnTo>
                <a:lnTo>
                  <a:pt x="232930" y="12395"/>
                </a:lnTo>
                <a:lnTo>
                  <a:pt x="229527" y="16967"/>
                </a:lnTo>
                <a:lnTo>
                  <a:pt x="229679" y="19951"/>
                </a:lnTo>
                <a:lnTo>
                  <a:pt x="229806" y="20942"/>
                </a:lnTo>
                <a:lnTo>
                  <a:pt x="268058" y="20942"/>
                </a:lnTo>
                <a:lnTo>
                  <a:pt x="258622" y="9220"/>
                </a:lnTo>
                <a:lnTo>
                  <a:pt x="253961" y="5676"/>
                </a:lnTo>
                <a:lnTo>
                  <a:pt x="253187" y="0"/>
                </a:lnTo>
                <a:close/>
              </a:path>
            </a:pathLst>
          </a:custGeom>
          <a:solidFill>
            <a:srgbClr val="AC3F2F"/>
          </a:solidFill>
        </p:spPr>
        <p:txBody>
          <a:bodyPr wrap="square" lIns="0" tIns="0" rIns="0" bIns="0" rtlCol="0"/>
          <a:lstStyle/>
          <a:p>
            <a:pPr defTabSz="244029"/>
            <a:endParaRPr sz="1350">
              <a:solidFill>
                <a:prstClr val="black"/>
              </a:solidFill>
            </a:endParaRPr>
          </a:p>
        </p:txBody>
      </p:sp>
      <p:sp>
        <p:nvSpPr>
          <p:cNvPr id="260" name="object 260"/>
          <p:cNvSpPr/>
          <p:nvPr/>
        </p:nvSpPr>
        <p:spPr>
          <a:xfrm>
            <a:off x="6524946" y="4421433"/>
            <a:ext cx="714" cy="17681"/>
          </a:xfrm>
          <a:custGeom>
            <a:avLst/>
            <a:gdLst/>
            <a:ahLst/>
            <a:cxnLst/>
            <a:rect l="l" t="t" r="r" b="b"/>
            <a:pathLst>
              <a:path w="1270" h="34925">
                <a:moveTo>
                  <a:pt x="374" y="-32385"/>
                </a:moveTo>
                <a:lnTo>
                  <a:pt x="374" y="67017"/>
                </a:lnTo>
              </a:path>
            </a:pathLst>
          </a:custGeom>
          <a:ln w="65519">
            <a:solidFill>
              <a:srgbClr val="FFFFFF"/>
            </a:solidFill>
          </a:ln>
        </p:spPr>
        <p:txBody>
          <a:bodyPr wrap="square" lIns="0" tIns="0" rIns="0" bIns="0" rtlCol="0"/>
          <a:lstStyle/>
          <a:p>
            <a:pPr defTabSz="244029"/>
            <a:endParaRPr sz="1350">
              <a:solidFill>
                <a:prstClr val="black"/>
              </a:solidFill>
            </a:endParaRPr>
          </a:p>
        </p:txBody>
      </p:sp>
      <p:sp>
        <p:nvSpPr>
          <p:cNvPr id="261" name="object 261"/>
          <p:cNvSpPr/>
          <p:nvPr/>
        </p:nvSpPr>
        <p:spPr>
          <a:xfrm>
            <a:off x="6135637" y="4442145"/>
            <a:ext cx="107273" cy="89188"/>
          </a:xfrm>
          <a:prstGeom prst="rect">
            <a:avLst/>
          </a:prstGeom>
          <a:blipFill>
            <a:blip r:embed="rId10" cstate="print"/>
            <a:stretch>
              <a:fillRect/>
            </a:stretch>
          </a:blipFill>
        </p:spPr>
        <p:txBody>
          <a:bodyPr wrap="square" lIns="0" tIns="0" rIns="0" bIns="0" rtlCol="0"/>
          <a:lstStyle/>
          <a:p>
            <a:pPr defTabSz="244029"/>
            <a:endParaRPr sz="1350">
              <a:solidFill>
                <a:prstClr val="black"/>
              </a:solidFill>
            </a:endParaRPr>
          </a:p>
        </p:txBody>
      </p:sp>
      <p:sp>
        <p:nvSpPr>
          <p:cNvPr id="262" name="object 262"/>
          <p:cNvSpPr/>
          <p:nvPr/>
        </p:nvSpPr>
        <p:spPr>
          <a:xfrm>
            <a:off x="5883076" y="4350332"/>
            <a:ext cx="655082" cy="359402"/>
          </a:xfrm>
          <a:custGeom>
            <a:avLst/>
            <a:gdLst/>
            <a:ahLst/>
            <a:cxnLst/>
            <a:rect l="l" t="t" r="r" b="b"/>
            <a:pathLst>
              <a:path w="1164590" h="709929">
                <a:moveTo>
                  <a:pt x="1157325" y="49212"/>
                </a:moveTo>
                <a:lnTo>
                  <a:pt x="1156208" y="49098"/>
                </a:lnTo>
                <a:lnTo>
                  <a:pt x="1154379" y="44246"/>
                </a:lnTo>
                <a:lnTo>
                  <a:pt x="1150683" y="38493"/>
                </a:lnTo>
                <a:lnTo>
                  <a:pt x="1143520" y="38493"/>
                </a:lnTo>
                <a:lnTo>
                  <a:pt x="1141704" y="31508"/>
                </a:lnTo>
                <a:lnTo>
                  <a:pt x="1138783" y="25095"/>
                </a:lnTo>
                <a:lnTo>
                  <a:pt x="1134186" y="25095"/>
                </a:lnTo>
                <a:lnTo>
                  <a:pt x="1126871" y="25095"/>
                </a:lnTo>
                <a:lnTo>
                  <a:pt x="1105166" y="9918"/>
                </a:lnTo>
                <a:lnTo>
                  <a:pt x="1100620" y="10998"/>
                </a:lnTo>
                <a:lnTo>
                  <a:pt x="1097953" y="11620"/>
                </a:lnTo>
                <a:lnTo>
                  <a:pt x="1095819" y="12585"/>
                </a:lnTo>
                <a:lnTo>
                  <a:pt x="1093927" y="13754"/>
                </a:lnTo>
                <a:lnTo>
                  <a:pt x="1087450" y="17703"/>
                </a:lnTo>
                <a:lnTo>
                  <a:pt x="1084097" y="23710"/>
                </a:lnTo>
                <a:lnTo>
                  <a:pt x="1075550" y="25095"/>
                </a:lnTo>
                <a:lnTo>
                  <a:pt x="874788" y="25095"/>
                </a:lnTo>
                <a:lnTo>
                  <a:pt x="697166" y="25095"/>
                </a:lnTo>
                <a:lnTo>
                  <a:pt x="658799" y="25095"/>
                </a:lnTo>
                <a:lnTo>
                  <a:pt x="484200" y="25095"/>
                </a:lnTo>
                <a:lnTo>
                  <a:pt x="484200" y="20942"/>
                </a:lnTo>
                <a:lnTo>
                  <a:pt x="310616" y="20942"/>
                </a:lnTo>
                <a:lnTo>
                  <a:pt x="268058" y="20942"/>
                </a:lnTo>
                <a:lnTo>
                  <a:pt x="267652" y="19913"/>
                </a:lnTo>
                <a:lnTo>
                  <a:pt x="258622" y="9220"/>
                </a:lnTo>
                <a:lnTo>
                  <a:pt x="253961" y="5676"/>
                </a:lnTo>
                <a:lnTo>
                  <a:pt x="253187" y="0"/>
                </a:lnTo>
                <a:lnTo>
                  <a:pt x="244868" y="0"/>
                </a:lnTo>
                <a:lnTo>
                  <a:pt x="244868" y="4559"/>
                </a:lnTo>
                <a:lnTo>
                  <a:pt x="236537" y="9677"/>
                </a:lnTo>
                <a:lnTo>
                  <a:pt x="234403" y="10972"/>
                </a:lnTo>
                <a:lnTo>
                  <a:pt x="232930" y="12395"/>
                </a:lnTo>
                <a:lnTo>
                  <a:pt x="231914" y="13754"/>
                </a:lnTo>
                <a:lnTo>
                  <a:pt x="229527" y="16967"/>
                </a:lnTo>
                <a:lnTo>
                  <a:pt x="229679" y="19951"/>
                </a:lnTo>
                <a:lnTo>
                  <a:pt x="229806" y="20942"/>
                </a:lnTo>
                <a:lnTo>
                  <a:pt x="185458" y="20942"/>
                </a:lnTo>
                <a:lnTo>
                  <a:pt x="179870" y="28956"/>
                </a:lnTo>
                <a:lnTo>
                  <a:pt x="172847" y="42532"/>
                </a:lnTo>
                <a:lnTo>
                  <a:pt x="169290" y="42532"/>
                </a:lnTo>
                <a:lnTo>
                  <a:pt x="168440" y="44170"/>
                </a:lnTo>
                <a:lnTo>
                  <a:pt x="167297" y="46418"/>
                </a:lnTo>
                <a:lnTo>
                  <a:pt x="166128" y="48818"/>
                </a:lnTo>
                <a:lnTo>
                  <a:pt x="164947" y="51295"/>
                </a:lnTo>
                <a:lnTo>
                  <a:pt x="163474" y="51447"/>
                </a:lnTo>
                <a:lnTo>
                  <a:pt x="161340" y="51600"/>
                </a:lnTo>
                <a:lnTo>
                  <a:pt x="158686" y="51600"/>
                </a:lnTo>
                <a:lnTo>
                  <a:pt x="120650" y="36576"/>
                </a:lnTo>
                <a:lnTo>
                  <a:pt x="115785" y="31076"/>
                </a:lnTo>
                <a:lnTo>
                  <a:pt x="109613" y="29908"/>
                </a:lnTo>
                <a:lnTo>
                  <a:pt x="105270" y="29908"/>
                </a:lnTo>
                <a:lnTo>
                  <a:pt x="97739" y="29908"/>
                </a:lnTo>
                <a:lnTo>
                  <a:pt x="89915" y="33528"/>
                </a:lnTo>
                <a:lnTo>
                  <a:pt x="87845" y="37985"/>
                </a:lnTo>
                <a:lnTo>
                  <a:pt x="86982" y="39878"/>
                </a:lnTo>
                <a:lnTo>
                  <a:pt x="87223" y="41821"/>
                </a:lnTo>
                <a:lnTo>
                  <a:pt x="88480" y="43307"/>
                </a:lnTo>
                <a:lnTo>
                  <a:pt x="89776" y="44818"/>
                </a:lnTo>
                <a:lnTo>
                  <a:pt x="92989" y="46634"/>
                </a:lnTo>
                <a:lnTo>
                  <a:pt x="99568" y="50266"/>
                </a:lnTo>
                <a:lnTo>
                  <a:pt x="113575" y="58247"/>
                </a:lnTo>
                <a:lnTo>
                  <a:pt x="128863" y="68602"/>
                </a:lnTo>
                <a:lnTo>
                  <a:pt x="141823" y="81009"/>
                </a:lnTo>
                <a:lnTo>
                  <a:pt x="148844" y="95148"/>
                </a:lnTo>
                <a:lnTo>
                  <a:pt x="146434" y="105268"/>
                </a:lnTo>
                <a:lnTo>
                  <a:pt x="144473" y="115768"/>
                </a:lnTo>
                <a:lnTo>
                  <a:pt x="143034" y="126604"/>
                </a:lnTo>
                <a:lnTo>
                  <a:pt x="142189" y="137731"/>
                </a:lnTo>
                <a:lnTo>
                  <a:pt x="141668" y="138303"/>
                </a:lnTo>
                <a:lnTo>
                  <a:pt x="141351" y="139039"/>
                </a:lnTo>
                <a:lnTo>
                  <a:pt x="141312" y="140055"/>
                </a:lnTo>
                <a:lnTo>
                  <a:pt x="139567" y="146579"/>
                </a:lnTo>
                <a:lnTo>
                  <a:pt x="133827" y="157354"/>
                </a:lnTo>
                <a:lnTo>
                  <a:pt x="122880" y="168046"/>
                </a:lnTo>
                <a:lnTo>
                  <a:pt x="105511" y="174320"/>
                </a:lnTo>
                <a:lnTo>
                  <a:pt x="94085" y="176138"/>
                </a:lnTo>
                <a:lnTo>
                  <a:pt x="85672" y="178249"/>
                </a:lnTo>
                <a:lnTo>
                  <a:pt x="79810" y="180547"/>
                </a:lnTo>
                <a:lnTo>
                  <a:pt x="76034" y="182930"/>
                </a:lnTo>
                <a:lnTo>
                  <a:pt x="74917" y="182803"/>
                </a:lnTo>
                <a:lnTo>
                  <a:pt x="73774" y="182676"/>
                </a:lnTo>
                <a:lnTo>
                  <a:pt x="72631" y="182549"/>
                </a:lnTo>
                <a:lnTo>
                  <a:pt x="71983" y="182435"/>
                </a:lnTo>
                <a:lnTo>
                  <a:pt x="69392" y="182054"/>
                </a:lnTo>
                <a:lnTo>
                  <a:pt x="65735" y="182054"/>
                </a:lnTo>
                <a:lnTo>
                  <a:pt x="59116" y="182456"/>
                </a:lnTo>
                <a:lnTo>
                  <a:pt x="27210" y="209124"/>
                </a:lnTo>
                <a:lnTo>
                  <a:pt x="27673" y="215011"/>
                </a:lnTo>
                <a:lnTo>
                  <a:pt x="29083" y="220764"/>
                </a:lnTo>
                <a:lnTo>
                  <a:pt x="33159" y="225120"/>
                </a:lnTo>
                <a:lnTo>
                  <a:pt x="38303" y="226390"/>
                </a:lnTo>
                <a:lnTo>
                  <a:pt x="39687" y="226745"/>
                </a:lnTo>
                <a:lnTo>
                  <a:pt x="42075" y="227037"/>
                </a:lnTo>
                <a:lnTo>
                  <a:pt x="45707" y="227469"/>
                </a:lnTo>
                <a:lnTo>
                  <a:pt x="65317" y="230349"/>
                </a:lnTo>
                <a:lnTo>
                  <a:pt x="90022" y="236639"/>
                </a:lnTo>
                <a:lnTo>
                  <a:pt x="112724" y="248272"/>
                </a:lnTo>
                <a:lnTo>
                  <a:pt x="126326" y="267182"/>
                </a:lnTo>
                <a:lnTo>
                  <a:pt x="130480" y="292020"/>
                </a:lnTo>
                <a:lnTo>
                  <a:pt x="126314" y="316523"/>
                </a:lnTo>
                <a:lnTo>
                  <a:pt x="112546" y="347801"/>
                </a:lnTo>
                <a:lnTo>
                  <a:pt x="87896" y="392963"/>
                </a:lnTo>
                <a:lnTo>
                  <a:pt x="87807" y="393128"/>
                </a:lnTo>
                <a:lnTo>
                  <a:pt x="85953" y="396849"/>
                </a:lnTo>
                <a:lnTo>
                  <a:pt x="86017" y="400646"/>
                </a:lnTo>
                <a:lnTo>
                  <a:pt x="88023" y="403860"/>
                </a:lnTo>
                <a:lnTo>
                  <a:pt x="90982" y="408686"/>
                </a:lnTo>
                <a:lnTo>
                  <a:pt x="97777" y="411340"/>
                </a:lnTo>
                <a:lnTo>
                  <a:pt x="107149" y="411340"/>
                </a:lnTo>
                <a:lnTo>
                  <a:pt x="107327" y="411340"/>
                </a:lnTo>
                <a:lnTo>
                  <a:pt x="107492" y="411314"/>
                </a:lnTo>
                <a:lnTo>
                  <a:pt x="107645" y="411314"/>
                </a:lnTo>
                <a:lnTo>
                  <a:pt x="106095" y="412788"/>
                </a:lnTo>
                <a:lnTo>
                  <a:pt x="104889" y="414528"/>
                </a:lnTo>
                <a:lnTo>
                  <a:pt x="104063" y="416560"/>
                </a:lnTo>
                <a:lnTo>
                  <a:pt x="103263" y="418477"/>
                </a:lnTo>
                <a:lnTo>
                  <a:pt x="97739" y="427139"/>
                </a:lnTo>
                <a:lnTo>
                  <a:pt x="91300" y="437197"/>
                </a:lnTo>
                <a:lnTo>
                  <a:pt x="69540" y="471806"/>
                </a:lnTo>
                <a:lnTo>
                  <a:pt x="43781" y="515410"/>
                </a:lnTo>
                <a:lnTo>
                  <a:pt x="19696" y="561852"/>
                </a:lnTo>
                <a:lnTo>
                  <a:pt x="2959" y="604977"/>
                </a:lnTo>
                <a:lnTo>
                  <a:pt x="0" y="641308"/>
                </a:lnTo>
                <a:lnTo>
                  <a:pt x="2014" y="652568"/>
                </a:lnTo>
                <a:lnTo>
                  <a:pt x="6388" y="660488"/>
                </a:lnTo>
                <a:lnTo>
                  <a:pt x="11811" y="666826"/>
                </a:lnTo>
                <a:lnTo>
                  <a:pt x="20116" y="668413"/>
                </a:lnTo>
                <a:lnTo>
                  <a:pt x="27571" y="668705"/>
                </a:lnTo>
                <a:lnTo>
                  <a:pt x="28867" y="670572"/>
                </a:lnTo>
                <a:lnTo>
                  <a:pt x="271487" y="708609"/>
                </a:lnTo>
                <a:lnTo>
                  <a:pt x="273151" y="704938"/>
                </a:lnTo>
                <a:lnTo>
                  <a:pt x="280415" y="706143"/>
                </a:lnTo>
                <a:lnTo>
                  <a:pt x="288617" y="707715"/>
                </a:lnTo>
                <a:lnTo>
                  <a:pt x="296433" y="709080"/>
                </a:lnTo>
                <a:lnTo>
                  <a:pt x="302539" y="709663"/>
                </a:lnTo>
                <a:lnTo>
                  <a:pt x="310095" y="709663"/>
                </a:lnTo>
                <a:lnTo>
                  <a:pt x="308584" y="702094"/>
                </a:lnTo>
                <a:lnTo>
                  <a:pt x="304546" y="701078"/>
                </a:lnTo>
                <a:lnTo>
                  <a:pt x="296456" y="700011"/>
                </a:lnTo>
                <a:lnTo>
                  <a:pt x="290817" y="698500"/>
                </a:lnTo>
                <a:lnTo>
                  <a:pt x="286969" y="697103"/>
                </a:lnTo>
                <a:lnTo>
                  <a:pt x="291274" y="697103"/>
                </a:lnTo>
                <a:lnTo>
                  <a:pt x="292049" y="694334"/>
                </a:lnTo>
                <a:lnTo>
                  <a:pt x="312017" y="625861"/>
                </a:lnTo>
                <a:lnTo>
                  <a:pt x="331533" y="561574"/>
                </a:lnTo>
                <a:lnTo>
                  <a:pt x="353039" y="494506"/>
                </a:lnTo>
                <a:lnTo>
                  <a:pt x="373260" y="437596"/>
                </a:lnTo>
                <a:lnTo>
                  <a:pt x="408050" y="383750"/>
                </a:lnTo>
                <a:lnTo>
                  <a:pt x="453465" y="368029"/>
                </a:lnTo>
                <a:lnTo>
                  <a:pt x="477634" y="367055"/>
                </a:lnTo>
                <a:lnTo>
                  <a:pt x="580580" y="367055"/>
                </a:lnTo>
                <a:lnTo>
                  <a:pt x="608523" y="361252"/>
                </a:lnTo>
                <a:lnTo>
                  <a:pt x="630115" y="344876"/>
                </a:lnTo>
                <a:lnTo>
                  <a:pt x="644036" y="319472"/>
                </a:lnTo>
                <a:lnTo>
                  <a:pt x="648970" y="286588"/>
                </a:lnTo>
                <a:lnTo>
                  <a:pt x="650750" y="270868"/>
                </a:lnTo>
                <a:lnTo>
                  <a:pt x="655745" y="257665"/>
                </a:lnTo>
                <a:lnTo>
                  <a:pt x="663436" y="246902"/>
                </a:lnTo>
                <a:lnTo>
                  <a:pt x="673303" y="238506"/>
                </a:lnTo>
                <a:lnTo>
                  <a:pt x="673417" y="238683"/>
                </a:lnTo>
                <a:lnTo>
                  <a:pt x="674166" y="238074"/>
                </a:lnTo>
                <a:lnTo>
                  <a:pt x="709142" y="226974"/>
                </a:lnTo>
                <a:lnTo>
                  <a:pt x="715086" y="226974"/>
                </a:lnTo>
                <a:lnTo>
                  <a:pt x="910640" y="226974"/>
                </a:lnTo>
                <a:lnTo>
                  <a:pt x="920686" y="226974"/>
                </a:lnTo>
                <a:lnTo>
                  <a:pt x="924826" y="217068"/>
                </a:lnTo>
                <a:lnTo>
                  <a:pt x="924826" y="211086"/>
                </a:lnTo>
                <a:lnTo>
                  <a:pt x="1131138" y="211086"/>
                </a:lnTo>
                <a:lnTo>
                  <a:pt x="1138656" y="211086"/>
                </a:lnTo>
                <a:lnTo>
                  <a:pt x="1140625" y="203708"/>
                </a:lnTo>
                <a:lnTo>
                  <a:pt x="1141095" y="192417"/>
                </a:lnTo>
                <a:lnTo>
                  <a:pt x="1146022" y="192417"/>
                </a:lnTo>
                <a:lnTo>
                  <a:pt x="1150351" y="188767"/>
                </a:lnTo>
                <a:lnTo>
                  <a:pt x="1152320" y="184026"/>
                </a:lnTo>
                <a:lnTo>
                  <a:pt x="1152400" y="175022"/>
                </a:lnTo>
                <a:lnTo>
                  <a:pt x="1151064" y="158584"/>
                </a:lnTo>
                <a:lnTo>
                  <a:pt x="1151001" y="157937"/>
                </a:lnTo>
                <a:lnTo>
                  <a:pt x="1150937" y="157238"/>
                </a:lnTo>
                <a:lnTo>
                  <a:pt x="1150899" y="156578"/>
                </a:lnTo>
                <a:lnTo>
                  <a:pt x="1151178" y="156578"/>
                </a:lnTo>
                <a:lnTo>
                  <a:pt x="1151410" y="137050"/>
                </a:lnTo>
                <a:lnTo>
                  <a:pt x="1153815" y="120811"/>
                </a:lnTo>
                <a:lnTo>
                  <a:pt x="1156584" y="109711"/>
                </a:lnTo>
                <a:lnTo>
                  <a:pt x="1157909" y="105600"/>
                </a:lnTo>
                <a:lnTo>
                  <a:pt x="1157909" y="103225"/>
                </a:lnTo>
                <a:lnTo>
                  <a:pt x="1160397" y="100079"/>
                </a:lnTo>
                <a:lnTo>
                  <a:pt x="1162391" y="94119"/>
                </a:lnTo>
                <a:lnTo>
                  <a:pt x="1163715" y="85987"/>
                </a:lnTo>
                <a:lnTo>
                  <a:pt x="1164196" y="76327"/>
                </a:lnTo>
                <a:lnTo>
                  <a:pt x="1163663" y="66203"/>
                </a:lnTo>
                <a:lnTo>
                  <a:pt x="1162203" y="57807"/>
                </a:lnTo>
                <a:lnTo>
                  <a:pt x="1160022" y="51891"/>
                </a:lnTo>
                <a:lnTo>
                  <a:pt x="1157325" y="49212"/>
                </a:lnTo>
              </a:path>
            </a:pathLst>
          </a:custGeom>
          <a:ln w="64769">
            <a:solidFill>
              <a:srgbClr val="FFFFFF"/>
            </a:solidFill>
          </a:ln>
        </p:spPr>
        <p:txBody>
          <a:bodyPr wrap="square" lIns="0" tIns="0" rIns="0" bIns="0" rtlCol="0"/>
          <a:lstStyle/>
          <a:p>
            <a:pPr defTabSz="244029"/>
            <a:endParaRPr sz="1350">
              <a:solidFill>
                <a:prstClr val="black"/>
              </a:solidFill>
            </a:endParaRPr>
          </a:p>
        </p:txBody>
      </p:sp>
      <p:sp>
        <p:nvSpPr>
          <p:cNvPr id="263" name="object 263"/>
          <p:cNvSpPr/>
          <p:nvPr/>
        </p:nvSpPr>
        <p:spPr>
          <a:xfrm>
            <a:off x="5883073" y="4350338"/>
            <a:ext cx="655082" cy="359402"/>
          </a:xfrm>
          <a:custGeom>
            <a:avLst/>
            <a:gdLst/>
            <a:ahLst/>
            <a:cxnLst/>
            <a:rect l="l" t="t" r="r" b="b"/>
            <a:pathLst>
              <a:path w="1164590" h="709929">
                <a:moveTo>
                  <a:pt x="309148" y="704913"/>
                </a:moveTo>
                <a:lnTo>
                  <a:pt x="273151" y="704913"/>
                </a:lnTo>
                <a:lnTo>
                  <a:pt x="280415" y="706119"/>
                </a:lnTo>
                <a:lnTo>
                  <a:pt x="288617" y="707696"/>
                </a:lnTo>
                <a:lnTo>
                  <a:pt x="296433" y="709065"/>
                </a:lnTo>
                <a:lnTo>
                  <a:pt x="302539" y="709650"/>
                </a:lnTo>
                <a:lnTo>
                  <a:pt x="310095" y="709650"/>
                </a:lnTo>
                <a:lnTo>
                  <a:pt x="309148" y="704913"/>
                </a:lnTo>
                <a:close/>
              </a:path>
              <a:path w="1164590" h="709929">
                <a:moveTo>
                  <a:pt x="385435" y="411289"/>
                </a:moveTo>
                <a:lnTo>
                  <a:pt x="107645" y="411289"/>
                </a:lnTo>
                <a:lnTo>
                  <a:pt x="106108" y="412788"/>
                </a:lnTo>
                <a:lnTo>
                  <a:pt x="104889" y="414528"/>
                </a:lnTo>
                <a:lnTo>
                  <a:pt x="103263" y="418465"/>
                </a:lnTo>
                <a:lnTo>
                  <a:pt x="91300" y="437197"/>
                </a:lnTo>
                <a:lnTo>
                  <a:pt x="69535" y="471799"/>
                </a:lnTo>
                <a:lnTo>
                  <a:pt x="43776" y="515397"/>
                </a:lnTo>
                <a:lnTo>
                  <a:pt x="19694" y="561834"/>
                </a:lnTo>
                <a:lnTo>
                  <a:pt x="2959" y="604951"/>
                </a:lnTo>
                <a:lnTo>
                  <a:pt x="0" y="641292"/>
                </a:lnTo>
                <a:lnTo>
                  <a:pt x="2014" y="652546"/>
                </a:lnTo>
                <a:lnTo>
                  <a:pt x="6388" y="660463"/>
                </a:lnTo>
                <a:lnTo>
                  <a:pt x="11811" y="666813"/>
                </a:lnTo>
                <a:lnTo>
                  <a:pt x="20142" y="668388"/>
                </a:lnTo>
                <a:lnTo>
                  <a:pt x="27571" y="668705"/>
                </a:lnTo>
                <a:lnTo>
                  <a:pt x="28867" y="670547"/>
                </a:lnTo>
                <a:lnTo>
                  <a:pt x="271487" y="708583"/>
                </a:lnTo>
                <a:lnTo>
                  <a:pt x="273151" y="704913"/>
                </a:lnTo>
                <a:lnTo>
                  <a:pt x="309148" y="704913"/>
                </a:lnTo>
                <a:lnTo>
                  <a:pt x="308584" y="702094"/>
                </a:lnTo>
                <a:lnTo>
                  <a:pt x="304546" y="701078"/>
                </a:lnTo>
                <a:lnTo>
                  <a:pt x="296468" y="699998"/>
                </a:lnTo>
                <a:lnTo>
                  <a:pt x="290817" y="698487"/>
                </a:lnTo>
                <a:lnTo>
                  <a:pt x="286969" y="697103"/>
                </a:lnTo>
                <a:lnTo>
                  <a:pt x="291274" y="697103"/>
                </a:lnTo>
                <a:lnTo>
                  <a:pt x="292049" y="694321"/>
                </a:lnTo>
                <a:lnTo>
                  <a:pt x="312014" y="625845"/>
                </a:lnTo>
                <a:lnTo>
                  <a:pt x="331528" y="561555"/>
                </a:lnTo>
                <a:lnTo>
                  <a:pt x="353033" y="494484"/>
                </a:lnTo>
                <a:lnTo>
                  <a:pt x="373256" y="437572"/>
                </a:lnTo>
                <a:lnTo>
                  <a:pt x="385435" y="411289"/>
                </a:lnTo>
                <a:close/>
              </a:path>
              <a:path w="1164590" h="709929">
                <a:moveTo>
                  <a:pt x="69392" y="182054"/>
                </a:moveTo>
                <a:lnTo>
                  <a:pt x="65735" y="182054"/>
                </a:lnTo>
                <a:lnTo>
                  <a:pt x="59116" y="182456"/>
                </a:lnTo>
                <a:lnTo>
                  <a:pt x="27210" y="209126"/>
                </a:lnTo>
                <a:lnTo>
                  <a:pt x="27673" y="215023"/>
                </a:lnTo>
                <a:lnTo>
                  <a:pt x="29095" y="220738"/>
                </a:lnTo>
                <a:lnTo>
                  <a:pt x="33185" y="225107"/>
                </a:lnTo>
                <a:lnTo>
                  <a:pt x="39687" y="226720"/>
                </a:lnTo>
                <a:lnTo>
                  <a:pt x="45707" y="227469"/>
                </a:lnTo>
                <a:lnTo>
                  <a:pt x="65315" y="230336"/>
                </a:lnTo>
                <a:lnTo>
                  <a:pt x="90017" y="236621"/>
                </a:lnTo>
                <a:lnTo>
                  <a:pt x="112719" y="248252"/>
                </a:lnTo>
                <a:lnTo>
                  <a:pt x="126326" y="267157"/>
                </a:lnTo>
                <a:lnTo>
                  <a:pt x="130480" y="292002"/>
                </a:lnTo>
                <a:lnTo>
                  <a:pt x="126314" y="316510"/>
                </a:lnTo>
                <a:lnTo>
                  <a:pt x="112546" y="347794"/>
                </a:lnTo>
                <a:lnTo>
                  <a:pt x="87807" y="393115"/>
                </a:lnTo>
                <a:lnTo>
                  <a:pt x="85953" y="396824"/>
                </a:lnTo>
                <a:lnTo>
                  <a:pt x="86017" y="400646"/>
                </a:lnTo>
                <a:lnTo>
                  <a:pt x="90982" y="408660"/>
                </a:lnTo>
                <a:lnTo>
                  <a:pt x="97777" y="411314"/>
                </a:lnTo>
                <a:lnTo>
                  <a:pt x="107327" y="411314"/>
                </a:lnTo>
                <a:lnTo>
                  <a:pt x="107492" y="411289"/>
                </a:lnTo>
                <a:lnTo>
                  <a:pt x="385435" y="411289"/>
                </a:lnTo>
                <a:lnTo>
                  <a:pt x="429917" y="372705"/>
                </a:lnTo>
                <a:lnTo>
                  <a:pt x="477634" y="367055"/>
                </a:lnTo>
                <a:lnTo>
                  <a:pt x="580593" y="367055"/>
                </a:lnTo>
                <a:lnTo>
                  <a:pt x="608529" y="361248"/>
                </a:lnTo>
                <a:lnTo>
                  <a:pt x="630116" y="344863"/>
                </a:lnTo>
                <a:lnTo>
                  <a:pt x="641001" y="324992"/>
                </a:lnTo>
                <a:lnTo>
                  <a:pt x="501688" y="324992"/>
                </a:lnTo>
                <a:lnTo>
                  <a:pt x="496014" y="318494"/>
                </a:lnTo>
                <a:lnTo>
                  <a:pt x="489618" y="308027"/>
                </a:lnTo>
                <a:lnTo>
                  <a:pt x="484205" y="292562"/>
                </a:lnTo>
                <a:lnTo>
                  <a:pt x="481482" y="271068"/>
                </a:lnTo>
                <a:lnTo>
                  <a:pt x="482988" y="250275"/>
                </a:lnTo>
                <a:lnTo>
                  <a:pt x="487654" y="233468"/>
                </a:lnTo>
                <a:lnTo>
                  <a:pt x="493444" y="221089"/>
                </a:lnTo>
                <a:lnTo>
                  <a:pt x="498322" y="213575"/>
                </a:lnTo>
                <a:lnTo>
                  <a:pt x="924826" y="213575"/>
                </a:lnTo>
                <a:lnTo>
                  <a:pt x="924826" y="211061"/>
                </a:lnTo>
                <a:lnTo>
                  <a:pt x="1138656" y="211061"/>
                </a:lnTo>
                <a:lnTo>
                  <a:pt x="1140625" y="203708"/>
                </a:lnTo>
                <a:lnTo>
                  <a:pt x="1141120" y="192392"/>
                </a:lnTo>
                <a:lnTo>
                  <a:pt x="1146022" y="192392"/>
                </a:lnTo>
                <a:lnTo>
                  <a:pt x="1150359" y="188742"/>
                </a:lnTo>
                <a:lnTo>
                  <a:pt x="1152329" y="184003"/>
                </a:lnTo>
                <a:lnTo>
                  <a:pt x="1152338" y="182930"/>
                </a:lnTo>
                <a:lnTo>
                  <a:pt x="76060" y="182930"/>
                </a:lnTo>
                <a:lnTo>
                  <a:pt x="72631" y="182524"/>
                </a:lnTo>
                <a:lnTo>
                  <a:pt x="69392" y="182054"/>
                </a:lnTo>
                <a:close/>
              </a:path>
              <a:path w="1164590" h="709929">
                <a:moveTo>
                  <a:pt x="924826" y="213575"/>
                </a:moveTo>
                <a:lnTo>
                  <a:pt x="564388" y="213575"/>
                </a:lnTo>
                <a:lnTo>
                  <a:pt x="577081" y="217539"/>
                </a:lnTo>
                <a:lnTo>
                  <a:pt x="590667" y="228206"/>
                </a:lnTo>
                <a:lnTo>
                  <a:pt x="601810" y="243740"/>
                </a:lnTo>
                <a:lnTo>
                  <a:pt x="607174" y="262305"/>
                </a:lnTo>
                <a:lnTo>
                  <a:pt x="607419" y="274566"/>
                </a:lnTo>
                <a:lnTo>
                  <a:pt x="605162" y="286134"/>
                </a:lnTo>
                <a:lnTo>
                  <a:pt x="576478" y="320027"/>
                </a:lnTo>
                <a:lnTo>
                  <a:pt x="557949" y="324992"/>
                </a:lnTo>
                <a:lnTo>
                  <a:pt x="641001" y="324992"/>
                </a:lnTo>
                <a:lnTo>
                  <a:pt x="644036" y="319451"/>
                </a:lnTo>
                <a:lnTo>
                  <a:pt x="648970" y="286562"/>
                </a:lnTo>
                <a:lnTo>
                  <a:pt x="650750" y="270854"/>
                </a:lnTo>
                <a:lnTo>
                  <a:pt x="655745" y="257651"/>
                </a:lnTo>
                <a:lnTo>
                  <a:pt x="663436" y="246886"/>
                </a:lnTo>
                <a:lnTo>
                  <a:pt x="673303" y="238493"/>
                </a:lnTo>
                <a:lnTo>
                  <a:pt x="673642" y="238493"/>
                </a:lnTo>
                <a:lnTo>
                  <a:pt x="674166" y="238048"/>
                </a:lnTo>
                <a:lnTo>
                  <a:pt x="709142" y="226961"/>
                </a:lnTo>
                <a:lnTo>
                  <a:pt x="920686" y="226961"/>
                </a:lnTo>
                <a:lnTo>
                  <a:pt x="924826" y="217068"/>
                </a:lnTo>
                <a:lnTo>
                  <a:pt x="924826" y="213575"/>
                </a:lnTo>
                <a:close/>
              </a:path>
              <a:path w="1164590" h="709929">
                <a:moveTo>
                  <a:pt x="673642" y="238493"/>
                </a:moveTo>
                <a:lnTo>
                  <a:pt x="673303" y="238493"/>
                </a:lnTo>
                <a:lnTo>
                  <a:pt x="673417" y="238683"/>
                </a:lnTo>
                <a:lnTo>
                  <a:pt x="673642" y="238493"/>
                </a:lnTo>
                <a:close/>
              </a:path>
              <a:path w="1164590" h="709929">
                <a:moveTo>
                  <a:pt x="109613" y="29883"/>
                </a:moveTo>
                <a:lnTo>
                  <a:pt x="97739" y="29883"/>
                </a:lnTo>
                <a:lnTo>
                  <a:pt x="89916" y="33527"/>
                </a:lnTo>
                <a:lnTo>
                  <a:pt x="87845" y="37960"/>
                </a:lnTo>
                <a:lnTo>
                  <a:pt x="86982" y="39865"/>
                </a:lnTo>
                <a:lnTo>
                  <a:pt x="87223" y="41821"/>
                </a:lnTo>
                <a:lnTo>
                  <a:pt x="89776" y="44805"/>
                </a:lnTo>
                <a:lnTo>
                  <a:pt x="92989" y="46621"/>
                </a:lnTo>
                <a:lnTo>
                  <a:pt x="99568" y="50241"/>
                </a:lnTo>
                <a:lnTo>
                  <a:pt x="113575" y="58224"/>
                </a:lnTo>
                <a:lnTo>
                  <a:pt x="128863" y="68584"/>
                </a:lnTo>
                <a:lnTo>
                  <a:pt x="141823" y="81000"/>
                </a:lnTo>
                <a:lnTo>
                  <a:pt x="148844" y="95148"/>
                </a:lnTo>
                <a:lnTo>
                  <a:pt x="146434" y="105264"/>
                </a:lnTo>
                <a:lnTo>
                  <a:pt x="144473" y="115755"/>
                </a:lnTo>
                <a:lnTo>
                  <a:pt x="143034" y="126582"/>
                </a:lnTo>
                <a:lnTo>
                  <a:pt x="142189" y="137706"/>
                </a:lnTo>
                <a:lnTo>
                  <a:pt x="141668" y="138290"/>
                </a:lnTo>
                <a:lnTo>
                  <a:pt x="141351" y="139026"/>
                </a:lnTo>
                <a:lnTo>
                  <a:pt x="141300" y="140042"/>
                </a:lnTo>
                <a:lnTo>
                  <a:pt x="139576" y="146559"/>
                </a:lnTo>
                <a:lnTo>
                  <a:pt x="133845" y="157330"/>
                </a:lnTo>
                <a:lnTo>
                  <a:pt x="122894" y="168021"/>
                </a:lnTo>
                <a:lnTo>
                  <a:pt x="105511" y="174294"/>
                </a:lnTo>
                <a:lnTo>
                  <a:pt x="94100" y="176113"/>
                </a:lnTo>
                <a:lnTo>
                  <a:pt x="85694" y="178227"/>
                </a:lnTo>
                <a:lnTo>
                  <a:pt x="79835" y="180533"/>
                </a:lnTo>
                <a:lnTo>
                  <a:pt x="76060" y="182930"/>
                </a:lnTo>
                <a:lnTo>
                  <a:pt x="1152338" y="182930"/>
                </a:lnTo>
                <a:lnTo>
                  <a:pt x="1152402" y="175552"/>
                </a:lnTo>
                <a:lnTo>
                  <a:pt x="1141247" y="175552"/>
                </a:lnTo>
                <a:lnTo>
                  <a:pt x="1141247" y="144957"/>
                </a:lnTo>
                <a:lnTo>
                  <a:pt x="1141806" y="144957"/>
                </a:lnTo>
                <a:lnTo>
                  <a:pt x="1141806" y="140919"/>
                </a:lnTo>
                <a:lnTo>
                  <a:pt x="1151364" y="140919"/>
                </a:lnTo>
                <a:lnTo>
                  <a:pt x="1151410" y="137034"/>
                </a:lnTo>
                <a:lnTo>
                  <a:pt x="1153815" y="120803"/>
                </a:lnTo>
                <a:lnTo>
                  <a:pt x="1153936" y="120319"/>
                </a:lnTo>
                <a:lnTo>
                  <a:pt x="1142326" y="120319"/>
                </a:lnTo>
                <a:lnTo>
                  <a:pt x="1142326" y="115188"/>
                </a:lnTo>
                <a:lnTo>
                  <a:pt x="1155217" y="115188"/>
                </a:lnTo>
                <a:lnTo>
                  <a:pt x="1156584" y="109709"/>
                </a:lnTo>
                <a:lnTo>
                  <a:pt x="1157909" y="105600"/>
                </a:lnTo>
                <a:lnTo>
                  <a:pt x="1157909" y="103200"/>
                </a:lnTo>
                <a:lnTo>
                  <a:pt x="1160397" y="100069"/>
                </a:lnTo>
                <a:lnTo>
                  <a:pt x="1162391" y="94116"/>
                </a:lnTo>
                <a:lnTo>
                  <a:pt x="1163715" y="85987"/>
                </a:lnTo>
                <a:lnTo>
                  <a:pt x="1164196" y="76326"/>
                </a:lnTo>
                <a:lnTo>
                  <a:pt x="1163663" y="66189"/>
                </a:lnTo>
                <a:lnTo>
                  <a:pt x="1162203" y="57784"/>
                </a:lnTo>
                <a:lnTo>
                  <a:pt x="1160022" y="51866"/>
                </a:lnTo>
                <a:lnTo>
                  <a:pt x="1159754" y="51600"/>
                </a:lnTo>
                <a:lnTo>
                  <a:pt x="158711" y="51600"/>
                </a:lnTo>
                <a:lnTo>
                  <a:pt x="150657" y="51089"/>
                </a:lnTo>
                <a:lnTo>
                  <a:pt x="140833" y="48985"/>
                </a:lnTo>
                <a:lnTo>
                  <a:pt x="130433" y="44425"/>
                </a:lnTo>
                <a:lnTo>
                  <a:pt x="120650" y="36550"/>
                </a:lnTo>
                <a:lnTo>
                  <a:pt x="115785" y="31076"/>
                </a:lnTo>
                <a:lnTo>
                  <a:pt x="109613" y="29883"/>
                </a:lnTo>
                <a:close/>
              </a:path>
              <a:path w="1164590" h="709929">
                <a:moveTo>
                  <a:pt x="1150924" y="156552"/>
                </a:moveTo>
                <a:lnTo>
                  <a:pt x="1141526" y="156552"/>
                </a:lnTo>
                <a:lnTo>
                  <a:pt x="1141247" y="175552"/>
                </a:lnTo>
                <a:lnTo>
                  <a:pt x="1152402" y="175552"/>
                </a:lnTo>
                <a:lnTo>
                  <a:pt x="1152348" y="174294"/>
                </a:lnTo>
                <a:lnTo>
                  <a:pt x="1151001" y="157911"/>
                </a:lnTo>
                <a:lnTo>
                  <a:pt x="1150924" y="156552"/>
                </a:lnTo>
                <a:close/>
              </a:path>
              <a:path w="1164590" h="709929">
                <a:moveTo>
                  <a:pt x="1151364" y="140919"/>
                </a:moveTo>
                <a:lnTo>
                  <a:pt x="1141996" y="140919"/>
                </a:lnTo>
                <a:lnTo>
                  <a:pt x="1141806" y="156552"/>
                </a:lnTo>
                <a:lnTo>
                  <a:pt x="1151178" y="156552"/>
                </a:lnTo>
                <a:lnTo>
                  <a:pt x="1151364" y="140919"/>
                </a:lnTo>
                <a:close/>
              </a:path>
              <a:path w="1164590" h="709929">
                <a:moveTo>
                  <a:pt x="1155217" y="115188"/>
                </a:moveTo>
                <a:lnTo>
                  <a:pt x="1142390" y="115188"/>
                </a:lnTo>
                <a:lnTo>
                  <a:pt x="1142326" y="120319"/>
                </a:lnTo>
                <a:lnTo>
                  <a:pt x="1153936" y="120319"/>
                </a:lnTo>
                <a:lnTo>
                  <a:pt x="1155217" y="115188"/>
                </a:lnTo>
                <a:close/>
              </a:path>
              <a:path w="1164590" h="709929">
                <a:moveTo>
                  <a:pt x="484200" y="20942"/>
                </a:moveTo>
                <a:lnTo>
                  <a:pt x="185458" y="20942"/>
                </a:lnTo>
                <a:lnTo>
                  <a:pt x="179870" y="28930"/>
                </a:lnTo>
                <a:lnTo>
                  <a:pt x="172847" y="42519"/>
                </a:lnTo>
                <a:lnTo>
                  <a:pt x="169291" y="42519"/>
                </a:lnTo>
                <a:lnTo>
                  <a:pt x="167191" y="46621"/>
                </a:lnTo>
                <a:lnTo>
                  <a:pt x="164947" y="51282"/>
                </a:lnTo>
                <a:lnTo>
                  <a:pt x="163474" y="51434"/>
                </a:lnTo>
                <a:lnTo>
                  <a:pt x="161340" y="51600"/>
                </a:lnTo>
                <a:lnTo>
                  <a:pt x="1159754" y="51600"/>
                </a:lnTo>
                <a:lnTo>
                  <a:pt x="1157325" y="49187"/>
                </a:lnTo>
                <a:lnTo>
                  <a:pt x="1156208" y="49072"/>
                </a:lnTo>
                <a:lnTo>
                  <a:pt x="1154366" y="44221"/>
                </a:lnTo>
                <a:lnTo>
                  <a:pt x="1150683" y="38480"/>
                </a:lnTo>
                <a:lnTo>
                  <a:pt x="1143508" y="38480"/>
                </a:lnTo>
                <a:lnTo>
                  <a:pt x="1141704" y="31508"/>
                </a:lnTo>
                <a:lnTo>
                  <a:pt x="1138783" y="25069"/>
                </a:lnTo>
                <a:lnTo>
                  <a:pt x="484200" y="25069"/>
                </a:lnTo>
                <a:lnTo>
                  <a:pt x="484200" y="20942"/>
                </a:lnTo>
                <a:close/>
              </a:path>
              <a:path w="1164590" h="709929">
                <a:moveTo>
                  <a:pt x="1105166" y="9918"/>
                </a:moveTo>
                <a:lnTo>
                  <a:pt x="1097953" y="11595"/>
                </a:lnTo>
                <a:lnTo>
                  <a:pt x="1095819" y="12585"/>
                </a:lnTo>
                <a:lnTo>
                  <a:pt x="1087450" y="17691"/>
                </a:lnTo>
                <a:lnTo>
                  <a:pt x="1084097" y="23710"/>
                </a:lnTo>
                <a:lnTo>
                  <a:pt x="1075550" y="25069"/>
                </a:lnTo>
                <a:lnTo>
                  <a:pt x="1126871" y="25069"/>
                </a:lnTo>
                <a:lnTo>
                  <a:pt x="1125766" y="23685"/>
                </a:lnTo>
                <a:lnTo>
                  <a:pt x="1120546" y="17576"/>
                </a:lnTo>
                <a:lnTo>
                  <a:pt x="1109789" y="11379"/>
                </a:lnTo>
                <a:lnTo>
                  <a:pt x="1105166" y="9918"/>
                </a:lnTo>
                <a:close/>
              </a:path>
              <a:path w="1164590" h="709929">
                <a:moveTo>
                  <a:pt x="253187" y="0"/>
                </a:moveTo>
                <a:lnTo>
                  <a:pt x="244868" y="0"/>
                </a:lnTo>
                <a:lnTo>
                  <a:pt x="244868" y="4533"/>
                </a:lnTo>
                <a:lnTo>
                  <a:pt x="234403" y="10947"/>
                </a:lnTo>
                <a:lnTo>
                  <a:pt x="232930" y="12369"/>
                </a:lnTo>
                <a:lnTo>
                  <a:pt x="229527" y="16979"/>
                </a:lnTo>
                <a:lnTo>
                  <a:pt x="229679" y="19926"/>
                </a:lnTo>
                <a:lnTo>
                  <a:pt x="229806" y="20942"/>
                </a:lnTo>
                <a:lnTo>
                  <a:pt x="268058" y="20942"/>
                </a:lnTo>
                <a:lnTo>
                  <a:pt x="258622" y="9207"/>
                </a:lnTo>
                <a:lnTo>
                  <a:pt x="253961" y="5676"/>
                </a:lnTo>
                <a:lnTo>
                  <a:pt x="253187" y="0"/>
                </a:lnTo>
                <a:close/>
              </a:path>
            </a:pathLst>
          </a:custGeom>
          <a:solidFill>
            <a:srgbClr val="AB0F24"/>
          </a:solidFill>
        </p:spPr>
        <p:txBody>
          <a:bodyPr wrap="square" lIns="0" tIns="0" rIns="0" bIns="0" rtlCol="0"/>
          <a:lstStyle/>
          <a:p>
            <a:pPr defTabSz="244029"/>
            <a:endParaRPr sz="1350">
              <a:solidFill>
                <a:prstClr val="black"/>
              </a:solidFill>
            </a:endParaRPr>
          </a:p>
        </p:txBody>
      </p:sp>
      <p:sp>
        <p:nvSpPr>
          <p:cNvPr id="264" name="object 264"/>
          <p:cNvSpPr/>
          <p:nvPr/>
        </p:nvSpPr>
        <p:spPr>
          <a:xfrm>
            <a:off x="5696047" y="4055803"/>
            <a:ext cx="1003340" cy="889504"/>
          </a:xfrm>
          <a:custGeom>
            <a:avLst/>
            <a:gdLst/>
            <a:ahLst/>
            <a:cxnLst/>
            <a:rect l="l" t="t" r="r" b="b"/>
            <a:pathLst>
              <a:path w="1783715" h="1757045">
                <a:moveTo>
                  <a:pt x="891667"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4"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7"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7" y="1756879"/>
                </a:lnTo>
                <a:close/>
              </a:path>
            </a:pathLst>
          </a:custGeom>
          <a:ln w="90678">
            <a:solidFill>
              <a:srgbClr val="BA2029"/>
            </a:solidFill>
          </a:ln>
        </p:spPr>
        <p:txBody>
          <a:bodyPr wrap="square" lIns="0" tIns="0" rIns="0" bIns="0" rtlCol="0"/>
          <a:lstStyle/>
          <a:p>
            <a:pPr defTabSz="244029"/>
            <a:endParaRPr sz="1350">
              <a:solidFill>
                <a:prstClr val="black"/>
              </a:solidFill>
            </a:endParaRPr>
          </a:p>
        </p:txBody>
      </p:sp>
      <p:sp>
        <p:nvSpPr>
          <p:cNvPr id="265" name="object 265"/>
          <p:cNvSpPr/>
          <p:nvPr/>
        </p:nvSpPr>
        <p:spPr>
          <a:xfrm>
            <a:off x="4541451" y="2923384"/>
            <a:ext cx="64294" cy="376440"/>
          </a:xfrm>
          <a:custGeom>
            <a:avLst/>
            <a:gdLst/>
            <a:ahLst/>
            <a:cxnLst/>
            <a:rect l="l" t="t" r="r" b="b"/>
            <a:pathLst>
              <a:path w="114300" h="743585">
                <a:moveTo>
                  <a:pt x="0" y="743229"/>
                </a:moveTo>
                <a:lnTo>
                  <a:pt x="114300" y="743229"/>
                </a:lnTo>
                <a:lnTo>
                  <a:pt x="114300" y="0"/>
                </a:lnTo>
                <a:lnTo>
                  <a:pt x="0" y="0"/>
                </a:lnTo>
                <a:lnTo>
                  <a:pt x="0" y="743229"/>
                </a:lnTo>
                <a:close/>
              </a:path>
            </a:pathLst>
          </a:custGeom>
          <a:solidFill>
            <a:srgbClr val="AE422D"/>
          </a:solidFill>
          <a:ln>
            <a:solidFill>
              <a:srgbClr val="BA2029"/>
            </a:solidFill>
          </a:ln>
        </p:spPr>
        <p:txBody>
          <a:bodyPr wrap="square" lIns="0" tIns="0" rIns="0" bIns="0" rtlCol="0"/>
          <a:lstStyle/>
          <a:p>
            <a:pPr defTabSz="244029"/>
            <a:endParaRPr sz="1350">
              <a:solidFill>
                <a:prstClr val="black"/>
              </a:solidFill>
            </a:endParaRPr>
          </a:p>
        </p:txBody>
      </p:sp>
      <p:sp>
        <p:nvSpPr>
          <p:cNvPr id="266" name="object 266"/>
          <p:cNvSpPr/>
          <p:nvPr/>
        </p:nvSpPr>
        <p:spPr>
          <a:xfrm>
            <a:off x="5117776" y="3278272"/>
            <a:ext cx="627578" cy="352973"/>
          </a:xfrm>
          <a:custGeom>
            <a:avLst/>
            <a:gdLst/>
            <a:ahLst/>
            <a:cxnLst/>
            <a:rect l="l" t="t" r="r" b="b"/>
            <a:pathLst>
              <a:path w="1115695" h="697229">
                <a:moveTo>
                  <a:pt x="1115123" y="0"/>
                </a:moveTo>
                <a:lnTo>
                  <a:pt x="0" y="696810"/>
                </a:lnTo>
              </a:path>
            </a:pathLst>
          </a:custGeom>
          <a:ln w="114300">
            <a:solidFill>
              <a:srgbClr val="BA2029"/>
            </a:solidFill>
          </a:ln>
        </p:spPr>
        <p:txBody>
          <a:bodyPr wrap="square" lIns="0" tIns="0" rIns="0" bIns="0" rtlCol="0"/>
          <a:lstStyle/>
          <a:p>
            <a:pPr defTabSz="244029"/>
            <a:endParaRPr sz="1350">
              <a:solidFill>
                <a:prstClr val="black"/>
              </a:solidFill>
            </a:endParaRPr>
          </a:p>
        </p:txBody>
      </p:sp>
      <p:sp>
        <p:nvSpPr>
          <p:cNvPr id="267" name="object 267"/>
          <p:cNvSpPr/>
          <p:nvPr/>
        </p:nvSpPr>
        <p:spPr>
          <a:xfrm>
            <a:off x="3402469" y="3278272"/>
            <a:ext cx="627578" cy="352973"/>
          </a:xfrm>
          <a:custGeom>
            <a:avLst/>
            <a:gdLst/>
            <a:ahLst/>
            <a:cxnLst/>
            <a:rect l="l" t="t" r="r" b="b"/>
            <a:pathLst>
              <a:path w="1115695" h="697229">
                <a:moveTo>
                  <a:pt x="0" y="0"/>
                </a:moveTo>
                <a:lnTo>
                  <a:pt x="1115123" y="696810"/>
                </a:lnTo>
              </a:path>
            </a:pathLst>
          </a:custGeom>
          <a:ln w="114300">
            <a:solidFill>
              <a:srgbClr val="BA2029"/>
            </a:solidFill>
          </a:ln>
        </p:spPr>
        <p:txBody>
          <a:bodyPr wrap="square" lIns="0" tIns="0" rIns="0" bIns="0" rtlCol="0"/>
          <a:lstStyle/>
          <a:p>
            <a:pPr defTabSz="244029"/>
            <a:endParaRPr sz="1350">
              <a:solidFill>
                <a:prstClr val="black"/>
              </a:solidFill>
            </a:endParaRPr>
          </a:p>
        </p:txBody>
      </p:sp>
      <p:sp>
        <p:nvSpPr>
          <p:cNvPr id="268" name="object 268"/>
          <p:cNvSpPr/>
          <p:nvPr/>
        </p:nvSpPr>
        <p:spPr>
          <a:xfrm>
            <a:off x="5064153" y="4059421"/>
            <a:ext cx="685800" cy="249459"/>
          </a:xfrm>
          <a:custGeom>
            <a:avLst/>
            <a:gdLst/>
            <a:ahLst/>
            <a:cxnLst/>
            <a:rect l="l" t="t" r="r" b="b"/>
            <a:pathLst>
              <a:path w="1219200" h="492759">
                <a:moveTo>
                  <a:pt x="1219187" y="492582"/>
                </a:moveTo>
                <a:lnTo>
                  <a:pt x="0" y="0"/>
                </a:lnTo>
              </a:path>
            </a:pathLst>
          </a:custGeom>
          <a:ln w="114300">
            <a:solidFill>
              <a:srgbClr val="BA2029"/>
            </a:solidFill>
          </a:ln>
        </p:spPr>
        <p:txBody>
          <a:bodyPr wrap="square" lIns="0" tIns="0" rIns="0" bIns="0" rtlCol="0"/>
          <a:lstStyle/>
          <a:p>
            <a:pPr defTabSz="244029"/>
            <a:endParaRPr sz="1350">
              <a:solidFill>
                <a:prstClr val="black"/>
              </a:solidFill>
            </a:endParaRPr>
          </a:p>
        </p:txBody>
      </p:sp>
      <p:sp>
        <p:nvSpPr>
          <p:cNvPr id="269" name="object 269"/>
          <p:cNvSpPr/>
          <p:nvPr/>
        </p:nvSpPr>
        <p:spPr>
          <a:xfrm>
            <a:off x="3397394" y="4059421"/>
            <a:ext cx="685800" cy="249459"/>
          </a:xfrm>
          <a:custGeom>
            <a:avLst/>
            <a:gdLst/>
            <a:ahLst/>
            <a:cxnLst/>
            <a:rect l="l" t="t" r="r" b="b"/>
            <a:pathLst>
              <a:path w="1219200" h="492759">
                <a:moveTo>
                  <a:pt x="0" y="492582"/>
                </a:moveTo>
                <a:lnTo>
                  <a:pt x="1219187" y="0"/>
                </a:lnTo>
              </a:path>
            </a:pathLst>
          </a:custGeom>
          <a:ln w="114300">
            <a:solidFill>
              <a:srgbClr val="BA2029"/>
            </a:solidFill>
          </a:ln>
        </p:spPr>
        <p:txBody>
          <a:bodyPr wrap="square" lIns="0" tIns="0" rIns="0" bIns="0" rtlCol="0"/>
          <a:lstStyle/>
          <a:p>
            <a:pPr defTabSz="244029"/>
            <a:endParaRPr sz="1350">
              <a:solidFill>
                <a:prstClr val="black"/>
              </a:solidFill>
            </a:endParaRPr>
          </a:p>
        </p:txBody>
      </p:sp>
      <p:sp>
        <p:nvSpPr>
          <p:cNvPr id="270" name="object 270"/>
          <p:cNvSpPr/>
          <p:nvPr/>
        </p:nvSpPr>
        <p:spPr>
          <a:xfrm>
            <a:off x="4541451" y="4354062"/>
            <a:ext cx="64294" cy="376440"/>
          </a:xfrm>
          <a:custGeom>
            <a:avLst/>
            <a:gdLst/>
            <a:ahLst/>
            <a:cxnLst/>
            <a:rect l="l" t="t" r="r" b="b"/>
            <a:pathLst>
              <a:path w="114300" h="743584">
                <a:moveTo>
                  <a:pt x="0" y="743229"/>
                </a:moveTo>
                <a:lnTo>
                  <a:pt x="114300" y="743229"/>
                </a:lnTo>
                <a:lnTo>
                  <a:pt x="114300" y="0"/>
                </a:lnTo>
                <a:lnTo>
                  <a:pt x="0" y="0"/>
                </a:lnTo>
                <a:lnTo>
                  <a:pt x="0" y="743229"/>
                </a:lnTo>
                <a:close/>
              </a:path>
            </a:pathLst>
          </a:custGeom>
          <a:solidFill>
            <a:srgbClr val="AE422D"/>
          </a:solidFill>
          <a:ln>
            <a:solidFill>
              <a:srgbClr val="BA2029"/>
            </a:solidFill>
          </a:ln>
        </p:spPr>
        <p:txBody>
          <a:bodyPr wrap="square" lIns="0" tIns="0" rIns="0" bIns="0" rtlCol="0"/>
          <a:lstStyle/>
          <a:p>
            <a:pPr defTabSz="244029"/>
            <a:endParaRPr sz="1350">
              <a:solidFill>
                <a:prstClr val="black"/>
              </a:solidFill>
            </a:endParaRPr>
          </a:p>
        </p:txBody>
      </p:sp>
      <p:sp>
        <p:nvSpPr>
          <p:cNvPr id="275" name="Title 274">
            <a:extLst>
              <a:ext uri="{FF2B5EF4-FFF2-40B4-BE49-F238E27FC236}">
                <a16:creationId xmlns:a16="http://schemas.microsoft.com/office/drawing/2014/main" id="{9E730E33-8025-794D-A58E-266626C26A33}"/>
              </a:ext>
            </a:extLst>
          </p:cNvPr>
          <p:cNvSpPr>
            <a:spLocks noGrp="1"/>
          </p:cNvSpPr>
          <p:nvPr>
            <p:ph type="title"/>
          </p:nvPr>
        </p:nvSpPr>
        <p:spPr/>
        <p:txBody>
          <a:bodyPr/>
          <a:lstStyle/>
          <a:p>
            <a:r>
              <a:rPr lang="en-US" dirty="0"/>
              <a:t>Stop the Bleed</a:t>
            </a:r>
          </a:p>
        </p:txBody>
      </p:sp>
    </p:spTree>
    <p:extLst>
      <p:ext uri="{BB962C8B-B14F-4D97-AF65-F5344CB8AC3E}">
        <p14:creationId xmlns:p14="http://schemas.microsoft.com/office/powerpoint/2010/main" val="3753943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5"/>
          <p:cNvSpPr/>
          <p:nvPr/>
        </p:nvSpPr>
        <p:spPr>
          <a:xfrm>
            <a:off x="4443414" y="2464595"/>
            <a:ext cx="1101328" cy="2317641"/>
          </a:xfrm>
          <a:prstGeom prst="rect">
            <a:avLst/>
          </a:prstGeom>
          <a:blipFill>
            <a:blip r:embed="rId3" cstate="print"/>
            <a:stretch>
              <a:fillRect/>
            </a:stretch>
          </a:blipFill>
        </p:spPr>
        <p:txBody>
          <a:bodyPr wrap="square" lIns="0" tIns="0" rIns="0" bIns="0" rtlCol="0"/>
          <a:lstStyle/>
          <a:p>
            <a:pPr defTabSz="245560"/>
            <a:endParaRPr sz="1350">
              <a:solidFill>
                <a:prstClr val="black"/>
              </a:solidFill>
            </a:endParaRPr>
          </a:p>
        </p:txBody>
      </p:sp>
      <p:sp>
        <p:nvSpPr>
          <p:cNvPr id="13" name="object 6"/>
          <p:cNvSpPr/>
          <p:nvPr/>
        </p:nvSpPr>
        <p:spPr>
          <a:xfrm>
            <a:off x="7272340" y="3004660"/>
            <a:ext cx="1188470" cy="2507291"/>
          </a:xfrm>
          <a:prstGeom prst="rect">
            <a:avLst/>
          </a:prstGeom>
          <a:blipFill>
            <a:blip r:embed="rId4" cstate="print"/>
            <a:stretch>
              <a:fillRect/>
            </a:stretch>
          </a:blipFill>
        </p:spPr>
        <p:txBody>
          <a:bodyPr wrap="square" lIns="0" tIns="0" rIns="0" bIns="0" rtlCol="0"/>
          <a:lstStyle/>
          <a:p>
            <a:pPr defTabSz="245560"/>
            <a:endParaRPr sz="1350">
              <a:solidFill>
                <a:prstClr val="black"/>
              </a:solidFill>
            </a:endParaRPr>
          </a:p>
        </p:txBody>
      </p:sp>
      <p:sp>
        <p:nvSpPr>
          <p:cNvPr id="14" name="object 7"/>
          <p:cNvSpPr/>
          <p:nvPr/>
        </p:nvSpPr>
        <p:spPr>
          <a:xfrm>
            <a:off x="5815015" y="2734631"/>
            <a:ext cx="1169534" cy="2449778"/>
          </a:xfrm>
          <a:prstGeom prst="rect">
            <a:avLst/>
          </a:prstGeom>
          <a:blipFill>
            <a:blip r:embed="rId5" cstate="print"/>
            <a:stretch>
              <a:fillRect/>
            </a:stretch>
          </a:blipFill>
        </p:spPr>
        <p:txBody>
          <a:bodyPr wrap="square" lIns="0" tIns="0" rIns="0" bIns="0" rtlCol="0"/>
          <a:lstStyle/>
          <a:p>
            <a:pPr defTabSz="245560"/>
            <a:endParaRPr sz="1350">
              <a:solidFill>
                <a:prstClr val="black"/>
              </a:solidFill>
            </a:endParaRPr>
          </a:p>
        </p:txBody>
      </p:sp>
      <p:sp>
        <p:nvSpPr>
          <p:cNvPr id="15" name="object 4"/>
          <p:cNvSpPr txBox="1"/>
          <p:nvPr/>
        </p:nvSpPr>
        <p:spPr>
          <a:xfrm>
            <a:off x="964408" y="2088440"/>
            <a:ext cx="4718090" cy="3792401"/>
          </a:xfrm>
          <a:prstGeom prst="rect">
            <a:avLst/>
          </a:prstGeom>
        </p:spPr>
        <p:txBody>
          <a:bodyPr vert="horz" wrap="square" lIns="0" tIns="326724" rIns="0" bIns="0" rtlCol="0">
            <a:spAutoFit/>
          </a:bodyPr>
          <a:lstStyle/>
          <a:p>
            <a:pPr marL="6827" defTabSz="245560">
              <a:spcBef>
                <a:spcPts val="2590"/>
              </a:spcBef>
              <a:tabLst>
                <a:tab pos="625492" algn="l"/>
              </a:tabLst>
            </a:pPr>
            <a:r>
              <a:rPr sz="3900" b="1" dirty="0">
                <a:solidFill>
                  <a:srgbClr val="BA2029"/>
                </a:solidFill>
                <a:latin typeface="Helvetica"/>
                <a:cs typeface="Helvetica"/>
              </a:rPr>
              <a:t>B	</a:t>
            </a:r>
            <a:r>
              <a:rPr sz="3375" b="1" dirty="0">
                <a:solidFill>
                  <a:srgbClr val="BA2029"/>
                </a:solidFill>
                <a:latin typeface="Helvetica"/>
                <a:cs typeface="Helvetica"/>
              </a:rPr>
              <a:t>Bleeding</a:t>
            </a:r>
            <a:endParaRPr sz="3375" dirty="0">
              <a:solidFill>
                <a:srgbClr val="BA2029"/>
              </a:solidFill>
              <a:latin typeface="Helvetica"/>
              <a:cs typeface="Helvetica"/>
            </a:endParaRPr>
          </a:p>
          <a:p>
            <a:pPr defTabSz="245560">
              <a:spcBef>
                <a:spcPts val="8"/>
              </a:spcBef>
            </a:pPr>
            <a:endParaRPr sz="2325" dirty="0">
              <a:solidFill>
                <a:prstClr val="black"/>
              </a:solidFill>
              <a:latin typeface="Times New Roman"/>
              <a:cs typeface="Times New Roman"/>
            </a:endParaRPr>
          </a:p>
          <a:p>
            <a:pPr marL="832167" indent="-204632" defTabSz="245560">
              <a:buFontTx/>
              <a:buChar char="•"/>
              <a:tabLst>
                <a:tab pos="832507" algn="l"/>
              </a:tabLst>
            </a:pPr>
            <a:r>
              <a:rPr sz="2325" b="1" spc="17" dirty="0">
                <a:solidFill>
                  <a:srgbClr val="27306B"/>
                </a:solidFill>
                <a:latin typeface="Helvetica"/>
                <a:cs typeface="Helvetica"/>
              </a:rPr>
              <a:t>Arms and</a:t>
            </a:r>
            <a:r>
              <a:rPr sz="2325" b="1" spc="77" dirty="0">
                <a:solidFill>
                  <a:srgbClr val="27306B"/>
                </a:solidFill>
                <a:latin typeface="Helvetica"/>
                <a:cs typeface="Helvetica"/>
              </a:rPr>
              <a:t> </a:t>
            </a:r>
            <a:r>
              <a:rPr sz="2325" b="1" spc="24" dirty="0">
                <a:solidFill>
                  <a:srgbClr val="27306B"/>
                </a:solidFill>
                <a:latin typeface="Helvetica"/>
                <a:cs typeface="Helvetica"/>
              </a:rPr>
              <a:t>legs</a:t>
            </a:r>
            <a:endParaRPr sz="2325" dirty="0">
              <a:solidFill>
                <a:prstClr val="black"/>
              </a:solidFill>
              <a:latin typeface="Helvetica"/>
              <a:cs typeface="Helvetica"/>
            </a:endParaRPr>
          </a:p>
          <a:p>
            <a:pPr defTabSz="245560">
              <a:spcBef>
                <a:spcPts val="8"/>
              </a:spcBef>
              <a:buFontTx/>
              <a:buChar char="•"/>
            </a:pPr>
            <a:endParaRPr sz="2325" dirty="0">
              <a:solidFill>
                <a:prstClr val="black"/>
              </a:solidFill>
              <a:latin typeface="Times New Roman"/>
              <a:cs typeface="Times New Roman"/>
            </a:endParaRPr>
          </a:p>
          <a:p>
            <a:pPr marL="832167" indent="-204632" defTabSz="245560">
              <a:buFontTx/>
              <a:buChar char="•"/>
              <a:tabLst>
                <a:tab pos="832507" algn="l"/>
              </a:tabLst>
            </a:pPr>
            <a:r>
              <a:rPr sz="2325" b="1" spc="19" dirty="0">
                <a:solidFill>
                  <a:srgbClr val="27306B"/>
                </a:solidFill>
                <a:latin typeface="Helvetica"/>
                <a:cs typeface="Helvetica"/>
              </a:rPr>
              <a:t>Neck, armpits, </a:t>
            </a:r>
            <a:br>
              <a:rPr lang="en-US" sz="2325" b="1" spc="19" dirty="0">
                <a:solidFill>
                  <a:srgbClr val="27306B"/>
                </a:solidFill>
                <a:latin typeface="Helvetica"/>
                <a:cs typeface="Helvetica"/>
              </a:rPr>
            </a:br>
            <a:r>
              <a:rPr sz="2325" b="1" spc="17" dirty="0">
                <a:solidFill>
                  <a:srgbClr val="27306B"/>
                </a:solidFill>
                <a:latin typeface="Helvetica"/>
                <a:cs typeface="Helvetica"/>
              </a:rPr>
              <a:t>and</a:t>
            </a:r>
            <a:r>
              <a:rPr sz="2325" b="1" spc="84" dirty="0">
                <a:solidFill>
                  <a:srgbClr val="27306B"/>
                </a:solidFill>
                <a:latin typeface="Helvetica"/>
                <a:cs typeface="Helvetica"/>
              </a:rPr>
              <a:t> </a:t>
            </a:r>
            <a:r>
              <a:rPr sz="2325" b="1" spc="14" dirty="0">
                <a:solidFill>
                  <a:srgbClr val="27306B"/>
                </a:solidFill>
                <a:latin typeface="Helvetica"/>
                <a:cs typeface="Helvetica"/>
              </a:rPr>
              <a:t>groin</a:t>
            </a:r>
            <a:endParaRPr lang="en-US" sz="2325" b="1" spc="14" dirty="0">
              <a:solidFill>
                <a:srgbClr val="27306B"/>
              </a:solidFill>
              <a:latin typeface="Helvetica"/>
              <a:cs typeface="Helvetica"/>
            </a:endParaRPr>
          </a:p>
          <a:p>
            <a:pPr marL="627539" defTabSz="245560">
              <a:tabLst>
                <a:tab pos="832507" algn="l"/>
              </a:tabLst>
            </a:pPr>
            <a:endParaRPr lang="en-US" sz="2325" b="1" spc="14" dirty="0">
              <a:solidFill>
                <a:srgbClr val="27306B"/>
              </a:solidFill>
              <a:latin typeface="Helvetica"/>
              <a:cs typeface="Helvetica"/>
            </a:endParaRPr>
          </a:p>
          <a:p>
            <a:pPr marL="832167" indent="-204632" defTabSz="245560">
              <a:buFontTx/>
              <a:buChar char="•"/>
              <a:tabLst>
                <a:tab pos="832507" algn="l"/>
              </a:tabLst>
            </a:pPr>
            <a:r>
              <a:rPr lang="en-US" sz="2325" b="1" spc="24" dirty="0">
                <a:solidFill>
                  <a:srgbClr val="27306B"/>
                </a:solidFill>
                <a:latin typeface="Helvetica"/>
                <a:cs typeface="Helvetica"/>
              </a:rPr>
              <a:t>Body</a:t>
            </a:r>
            <a:endParaRPr lang="en-US" sz="2325" dirty="0">
              <a:solidFill>
                <a:srgbClr val="27306B"/>
              </a:solidFill>
              <a:latin typeface="Helvetica"/>
              <a:cs typeface="Helvetica"/>
            </a:endParaRPr>
          </a:p>
          <a:p>
            <a:pPr marL="627539" defTabSz="245560">
              <a:tabLst>
                <a:tab pos="832507" algn="l"/>
              </a:tabLst>
            </a:pPr>
            <a:endParaRPr sz="2325" dirty="0">
              <a:solidFill>
                <a:prstClr val="black"/>
              </a:solidFill>
              <a:latin typeface="Helvetica"/>
              <a:cs typeface="Helvetica"/>
            </a:endParaRPr>
          </a:p>
        </p:txBody>
      </p:sp>
      <p:sp>
        <p:nvSpPr>
          <p:cNvPr id="4" name="Title 3">
            <a:extLst>
              <a:ext uri="{FF2B5EF4-FFF2-40B4-BE49-F238E27FC236}">
                <a16:creationId xmlns:a16="http://schemas.microsoft.com/office/drawing/2014/main" id="{26FED51E-E12C-9240-A9C3-26B8A045AB90}"/>
              </a:ext>
            </a:extLst>
          </p:cNvPr>
          <p:cNvSpPr>
            <a:spLocks noGrp="1"/>
          </p:cNvSpPr>
          <p:nvPr>
            <p:ph type="title"/>
          </p:nvPr>
        </p:nvSpPr>
        <p:spPr/>
        <p:txBody>
          <a:bodyPr/>
          <a:lstStyle/>
          <a:p>
            <a:r>
              <a:rPr lang="en-US" dirty="0"/>
              <a:t>Stop the Bleed </a:t>
            </a:r>
          </a:p>
        </p:txBody>
      </p:sp>
    </p:spTree>
    <p:extLst>
      <p:ext uri="{BB962C8B-B14F-4D97-AF65-F5344CB8AC3E}">
        <p14:creationId xmlns:p14="http://schemas.microsoft.com/office/powerpoint/2010/main" val="109417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 calcmode="lin" valueType="num">
                                      <p:cBhvr additive="base">
                                        <p:cTn id="13"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 calcmode="lin" valueType="num">
                                      <p:cBhvr additive="base">
                                        <p:cTn id="25"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 calcmode="lin" valueType="num">
                                      <p:cBhvr additive="base">
                                        <p:cTn id="37"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29">
      <a:dk1>
        <a:sysClr val="windowText" lastClr="000000"/>
      </a:dk1>
      <a:lt1>
        <a:sysClr val="window" lastClr="FFFFFF"/>
      </a:lt1>
      <a:dk2>
        <a:srgbClr val="0070C0"/>
      </a:dk2>
      <a:lt2>
        <a:srgbClr val="FFFF00"/>
      </a:lt2>
      <a:accent1>
        <a:srgbClr val="FF0000"/>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1123</Words>
  <Application>Microsoft Macintosh PowerPoint</Application>
  <PresentationFormat>On-screen Show (4:3)</PresentationFormat>
  <Paragraphs>109</Paragraphs>
  <Slides>24</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Century Gothic</vt:lpstr>
      <vt:lpstr>Helvetica</vt:lpstr>
      <vt:lpstr>HelveticaNeueLTStd-Bd</vt:lpstr>
      <vt:lpstr>Times New Roman</vt:lpstr>
      <vt:lpstr>Wingdings 3</vt:lpstr>
      <vt:lpstr>Ion Boardroom</vt:lpstr>
      <vt:lpstr>Committed to [Life] Safety</vt:lpstr>
      <vt:lpstr>Department Overview</vt:lpstr>
      <vt:lpstr>Location of Stations/Facilities </vt:lpstr>
      <vt:lpstr>Statistics to Know</vt:lpstr>
      <vt:lpstr>Statistics to Know</vt:lpstr>
      <vt:lpstr>Risk Reduction Programs </vt:lpstr>
      <vt:lpstr>Good Samaritan Law </vt:lpstr>
      <vt:lpstr>Stop the Bleed</vt:lpstr>
      <vt:lpstr>Stop the Bleed </vt:lpstr>
      <vt:lpstr>Howard County Department of  Fire and Rescue Services</vt:lpstr>
      <vt:lpstr>Who is this program for...</vt:lpstr>
      <vt:lpstr>PowerPoint Presentation</vt:lpstr>
      <vt:lpstr>PowerPoint Presentation</vt:lpstr>
      <vt:lpstr> Maryland Smoke Alarm Law</vt:lpstr>
      <vt:lpstr>Common causes of fire</vt:lpstr>
      <vt:lpstr>Let’s Prevent This…</vt:lpstr>
      <vt:lpstr>Prevention and Preparation </vt:lpstr>
      <vt:lpstr>Close Before You Doze </vt:lpstr>
      <vt:lpstr>Carbon Monoxide </vt:lpstr>
      <vt:lpstr>Holiday Safety </vt:lpstr>
      <vt:lpstr>Holiday Safety</vt:lpstr>
      <vt:lpstr>Get Involved </vt:lpstr>
      <vt:lpstr>Risk Reduction Programs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Committed to [Life] Safety</dc:title>
  <dc:creator>Tanner, Bradley G.</dc:creator>
  <cp:lastModifiedBy>Bernadzikowski, Maria</cp:lastModifiedBy>
  <cp:revision>2</cp:revision>
  <dcterms:created xsi:type="dcterms:W3CDTF">2019-11-21T03:32:25Z</dcterms:created>
  <dcterms:modified xsi:type="dcterms:W3CDTF">2019-11-21T12:46:13Z</dcterms:modified>
</cp:coreProperties>
</file>